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7" r:id="rId3"/>
    <p:sldId id="259" r:id="rId4"/>
    <p:sldId id="258" r:id="rId5"/>
    <p:sldId id="285" r:id="rId6"/>
    <p:sldId id="281" r:id="rId7"/>
    <p:sldId id="286" r:id="rId8"/>
    <p:sldId id="273" r:id="rId9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100"/>
    <a:srgbClr val="E6E300"/>
    <a:srgbClr val="F0587D"/>
    <a:srgbClr val="FF7C61"/>
    <a:srgbClr val="768B00"/>
    <a:srgbClr val="C56D27"/>
    <a:srgbClr val="A5A5A5"/>
    <a:srgbClr val="D7603C"/>
    <a:srgbClr val="A4E7E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97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394" y="77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E02C96-67DE-44C4-B2F0-1C3392657607}" type="datetimeFigureOut">
              <a:rPr lang="zh-CN" altLang="en-US" smtClean="0"/>
              <a:t>2022/1/3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6B7E2-0617-4AC1-993F-2E58B2FF18A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3858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6B7E2-0617-4AC1-993F-2E58B2FF18A7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0773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6B7E2-0617-4AC1-993F-2E58B2FF18A7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1186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6B7E2-0617-4AC1-993F-2E58B2FF18A7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8563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6B7E2-0617-4AC1-993F-2E58B2FF18A7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14329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6B7E2-0617-4AC1-993F-2E58B2FF18A7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9906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6B7E2-0617-4AC1-993F-2E58B2FF18A7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2268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7E3C-B80D-431C-A389-5E64AAFA3F97}" type="datetimeFigureOut">
              <a:rPr lang="zh-CN" altLang="en-US" smtClean="0"/>
              <a:t>2022/1/3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33B-6254-454F-847F-E67E3AE5F3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7590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7E3C-B80D-431C-A389-5E64AAFA3F97}" type="datetimeFigureOut">
              <a:rPr lang="zh-CN" altLang="en-US" smtClean="0"/>
              <a:t>2022/1/3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33B-6254-454F-847F-E67E3AE5F3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075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7E3C-B80D-431C-A389-5E64AAFA3F97}" type="datetimeFigureOut">
              <a:rPr lang="zh-CN" altLang="en-US" smtClean="0"/>
              <a:t>2022/1/3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33B-6254-454F-847F-E67E3AE5F3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9850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7E3C-B80D-431C-A389-5E64AAFA3F97}" type="datetimeFigureOut">
              <a:rPr lang="zh-CN" altLang="en-US" smtClean="0"/>
              <a:t>2022/1/3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33B-6254-454F-847F-E67E3AE5F3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881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7E3C-B80D-431C-A389-5E64AAFA3F97}" type="datetimeFigureOut">
              <a:rPr lang="zh-CN" altLang="en-US" smtClean="0"/>
              <a:t>2022/1/3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33B-6254-454F-847F-E67E3AE5F3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5838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7E3C-B80D-431C-A389-5E64AAFA3F97}" type="datetimeFigureOut">
              <a:rPr lang="zh-CN" altLang="en-US" smtClean="0"/>
              <a:t>2022/1/3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33B-6254-454F-847F-E67E3AE5F3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0226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7E3C-B80D-431C-A389-5E64AAFA3F97}" type="datetimeFigureOut">
              <a:rPr lang="zh-CN" altLang="en-US" smtClean="0"/>
              <a:t>2022/1/3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33B-6254-454F-847F-E67E3AE5F3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6102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7E3C-B80D-431C-A389-5E64AAFA3F97}" type="datetimeFigureOut">
              <a:rPr lang="zh-CN" altLang="en-US" smtClean="0"/>
              <a:t>2022/1/3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33B-6254-454F-847F-E67E3AE5F3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3974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7E3C-B80D-431C-A389-5E64AAFA3F97}" type="datetimeFigureOut">
              <a:rPr lang="zh-CN" altLang="en-US" smtClean="0"/>
              <a:t>2022/1/3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33B-6254-454F-847F-E67E3AE5F3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100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7E3C-B80D-431C-A389-5E64AAFA3F97}" type="datetimeFigureOut">
              <a:rPr lang="zh-CN" altLang="en-US" smtClean="0"/>
              <a:t>2022/1/3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33B-6254-454F-847F-E67E3AE5F3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1780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7E3C-B80D-431C-A389-5E64AAFA3F97}" type="datetimeFigureOut">
              <a:rPr lang="zh-CN" altLang="en-US" smtClean="0"/>
              <a:t>2022/1/3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A933B-6254-454F-847F-E67E3AE5F3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9056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C7E3C-B80D-431C-A389-5E64AAFA3F97}" type="datetimeFigureOut">
              <a:rPr lang="zh-CN" altLang="en-US" smtClean="0"/>
              <a:t>2022/1/3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A933B-6254-454F-847F-E67E3AE5F36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554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组合 129"/>
          <p:cNvGrpSpPr/>
          <p:nvPr/>
        </p:nvGrpSpPr>
        <p:grpSpPr>
          <a:xfrm>
            <a:off x="9800035" y="-510901"/>
            <a:ext cx="3059113" cy="1616075"/>
            <a:chOff x="9559925" y="2573338"/>
            <a:chExt cx="3059113" cy="1616075"/>
          </a:xfrm>
        </p:grpSpPr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9577388" y="2573338"/>
              <a:ext cx="3041650" cy="1497013"/>
            </a:xfrm>
            <a:custGeom>
              <a:avLst/>
              <a:gdLst>
                <a:gd name="T0" fmla="*/ 709 w 709"/>
                <a:gd name="T1" fmla="*/ 297 h 349"/>
                <a:gd name="T2" fmla="*/ 0 w 709"/>
                <a:gd name="T3" fmla="*/ 7 h 349"/>
                <a:gd name="T4" fmla="*/ 10 w 709"/>
                <a:gd name="T5" fmla="*/ 0 h 349"/>
                <a:gd name="T6" fmla="*/ 706 w 709"/>
                <a:gd name="T7" fmla="*/ 285 h 349"/>
                <a:gd name="T8" fmla="*/ 709 w 709"/>
                <a:gd name="T9" fmla="*/ 297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9" h="349">
                  <a:moveTo>
                    <a:pt x="709" y="297"/>
                  </a:moveTo>
                  <a:cubicBezTo>
                    <a:pt x="425" y="349"/>
                    <a:pt x="166" y="243"/>
                    <a:pt x="0" y="7"/>
                  </a:cubicBezTo>
                  <a:cubicBezTo>
                    <a:pt x="4" y="4"/>
                    <a:pt x="6" y="3"/>
                    <a:pt x="10" y="0"/>
                  </a:cubicBezTo>
                  <a:cubicBezTo>
                    <a:pt x="173" y="233"/>
                    <a:pt x="427" y="337"/>
                    <a:pt x="706" y="285"/>
                  </a:cubicBezTo>
                  <a:cubicBezTo>
                    <a:pt x="707" y="290"/>
                    <a:pt x="708" y="292"/>
                    <a:pt x="709" y="297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9559925" y="2722563"/>
              <a:ext cx="338138" cy="322263"/>
            </a:xfrm>
            <a:custGeom>
              <a:avLst/>
              <a:gdLst>
                <a:gd name="T0" fmla="*/ 0 w 79"/>
                <a:gd name="T1" fmla="*/ 75 h 75"/>
                <a:gd name="T2" fmla="*/ 28 w 79"/>
                <a:gd name="T3" fmla="*/ 0 h 75"/>
                <a:gd name="T4" fmla="*/ 79 w 79"/>
                <a:gd name="T5" fmla="*/ 62 h 75"/>
                <a:gd name="T6" fmla="*/ 0 w 79"/>
                <a:gd name="T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5">
                  <a:moveTo>
                    <a:pt x="0" y="75"/>
                  </a:moveTo>
                  <a:cubicBezTo>
                    <a:pt x="10" y="44"/>
                    <a:pt x="16" y="29"/>
                    <a:pt x="28" y="0"/>
                  </a:cubicBezTo>
                  <a:cubicBezTo>
                    <a:pt x="47" y="26"/>
                    <a:pt x="57" y="39"/>
                    <a:pt x="79" y="62"/>
                  </a:cubicBezTo>
                  <a:cubicBezTo>
                    <a:pt x="48" y="69"/>
                    <a:pt x="33" y="72"/>
                    <a:pt x="0" y="7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9932988" y="3092450"/>
              <a:ext cx="322263" cy="333375"/>
            </a:xfrm>
            <a:custGeom>
              <a:avLst/>
              <a:gdLst>
                <a:gd name="T0" fmla="*/ 0 w 75"/>
                <a:gd name="T1" fmla="*/ 78 h 78"/>
                <a:gd name="T2" fmla="*/ 15 w 75"/>
                <a:gd name="T3" fmla="*/ 0 h 78"/>
                <a:gd name="T4" fmla="*/ 75 w 75"/>
                <a:gd name="T5" fmla="*/ 52 h 78"/>
                <a:gd name="T6" fmla="*/ 0 w 75"/>
                <a:gd name="T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78">
                  <a:moveTo>
                    <a:pt x="0" y="78"/>
                  </a:moveTo>
                  <a:cubicBezTo>
                    <a:pt x="4" y="46"/>
                    <a:pt x="8" y="31"/>
                    <a:pt x="15" y="0"/>
                  </a:cubicBezTo>
                  <a:cubicBezTo>
                    <a:pt x="38" y="22"/>
                    <a:pt x="50" y="33"/>
                    <a:pt x="75" y="52"/>
                  </a:cubicBezTo>
                  <a:cubicBezTo>
                    <a:pt x="46" y="64"/>
                    <a:pt x="31" y="69"/>
                    <a:pt x="0" y="78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3" name="Freeform 8"/>
            <p:cNvSpPr>
              <a:spLocks/>
            </p:cNvSpPr>
            <p:nvPr/>
          </p:nvSpPr>
          <p:spPr bwMode="auto">
            <a:xfrm>
              <a:off x="10353675" y="3397250"/>
              <a:ext cx="300038" cy="338138"/>
            </a:xfrm>
            <a:custGeom>
              <a:avLst/>
              <a:gdLst>
                <a:gd name="T0" fmla="*/ 1 w 70"/>
                <a:gd name="T1" fmla="*/ 79 h 79"/>
                <a:gd name="T2" fmla="*/ 3 w 70"/>
                <a:gd name="T3" fmla="*/ 0 h 79"/>
                <a:gd name="T4" fmla="*/ 70 w 70"/>
                <a:gd name="T5" fmla="*/ 41 h 79"/>
                <a:gd name="T6" fmla="*/ 1 w 70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79">
                  <a:moveTo>
                    <a:pt x="1" y="79"/>
                  </a:moveTo>
                  <a:cubicBezTo>
                    <a:pt x="0" y="47"/>
                    <a:pt x="1" y="31"/>
                    <a:pt x="3" y="0"/>
                  </a:cubicBezTo>
                  <a:cubicBezTo>
                    <a:pt x="29" y="18"/>
                    <a:pt x="43" y="26"/>
                    <a:pt x="70" y="41"/>
                  </a:cubicBezTo>
                  <a:cubicBezTo>
                    <a:pt x="44" y="57"/>
                    <a:pt x="30" y="65"/>
                    <a:pt x="1" y="79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10777538" y="3632200"/>
              <a:ext cx="314325" cy="339725"/>
            </a:xfrm>
            <a:custGeom>
              <a:avLst/>
              <a:gdLst>
                <a:gd name="T0" fmla="*/ 11 w 73"/>
                <a:gd name="T1" fmla="*/ 79 h 79"/>
                <a:gd name="T2" fmla="*/ 0 w 73"/>
                <a:gd name="T3" fmla="*/ 0 h 79"/>
                <a:gd name="T4" fmla="*/ 73 w 73"/>
                <a:gd name="T5" fmla="*/ 29 h 79"/>
                <a:gd name="T6" fmla="*/ 11 w 73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" h="79">
                  <a:moveTo>
                    <a:pt x="11" y="79"/>
                  </a:moveTo>
                  <a:cubicBezTo>
                    <a:pt x="5" y="47"/>
                    <a:pt x="3" y="31"/>
                    <a:pt x="0" y="0"/>
                  </a:cubicBezTo>
                  <a:cubicBezTo>
                    <a:pt x="29" y="13"/>
                    <a:pt x="43" y="19"/>
                    <a:pt x="73" y="29"/>
                  </a:cubicBezTo>
                  <a:cubicBezTo>
                    <a:pt x="49" y="50"/>
                    <a:pt x="37" y="60"/>
                    <a:pt x="11" y="79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11223625" y="3795713"/>
              <a:ext cx="327025" cy="325438"/>
            </a:xfrm>
            <a:custGeom>
              <a:avLst/>
              <a:gdLst>
                <a:gd name="T0" fmla="*/ 24 w 76"/>
                <a:gd name="T1" fmla="*/ 76 h 76"/>
                <a:gd name="T2" fmla="*/ 0 w 76"/>
                <a:gd name="T3" fmla="*/ 0 h 76"/>
                <a:gd name="T4" fmla="*/ 76 w 76"/>
                <a:gd name="T5" fmla="*/ 17 h 76"/>
                <a:gd name="T6" fmla="*/ 24 w 76"/>
                <a:gd name="T7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6">
                  <a:moveTo>
                    <a:pt x="24" y="76"/>
                  </a:moveTo>
                  <a:cubicBezTo>
                    <a:pt x="12" y="46"/>
                    <a:pt x="8" y="31"/>
                    <a:pt x="0" y="0"/>
                  </a:cubicBezTo>
                  <a:cubicBezTo>
                    <a:pt x="30" y="9"/>
                    <a:pt x="45" y="12"/>
                    <a:pt x="76" y="17"/>
                  </a:cubicBezTo>
                  <a:cubicBezTo>
                    <a:pt x="57" y="41"/>
                    <a:pt x="46" y="53"/>
                    <a:pt x="24" y="76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" name="Freeform 11"/>
            <p:cNvSpPr>
              <a:spLocks/>
            </p:cNvSpPr>
            <p:nvPr/>
          </p:nvSpPr>
          <p:spPr bwMode="auto">
            <a:xfrm>
              <a:off x="11691938" y="3886200"/>
              <a:ext cx="338138" cy="303213"/>
            </a:xfrm>
            <a:custGeom>
              <a:avLst/>
              <a:gdLst>
                <a:gd name="T0" fmla="*/ 36 w 79"/>
                <a:gd name="T1" fmla="*/ 71 h 71"/>
                <a:gd name="T2" fmla="*/ 0 w 79"/>
                <a:gd name="T3" fmla="*/ 0 h 71"/>
                <a:gd name="T4" fmla="*/ 79 w 79"/>
                <a:gd name="T5" fmla="*/ 3 h 71"/>
                <a:gd name="T6" fmla="*/ 36 w 79"/>
                <a:gd name="T7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1">
                  <a:moveTo>
                    <a:pt x="36" y="71"/>
                  </a:moveTo>
                  <a:cubicBezTo>
                    <a:pt x="20" y="43"/>
                    <a:pt x="13" y="29"/>
                    <a:pt x="0" y="0"/>
                  </a:cubicBezTo>
                  <a:cubicBezTo>
                    <a:pt x="31" y="3"/>
                    <a:pt x="47" y="4"/>
                    <a:pt x="79" y="3"/>
                  </a:cubicBezTo>
                  <a:cubicBezTo>
                    <a:pt x="63" y="31"/>
                    <a:pt x="55" y="44"/>
                    <a:pt x="36" y="71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7" name="Freeform 12"/>
            <p:cNvSpPr>
              <a:spLocks/>
            </p:cNvSpPr>
            <p:nvPr/>
          </p:nvSpPr>
          <p:spPr bwMode="auto">
            <a:xfrm>
              <a:off x="12172950" y="3851275"/>
              <a:ext cx="342900" cy="312738"/>
            </a:xfrm>
            <a:custGeom>
              <a:avLst/>
              <a:gdLst>
                <a:gd name="T0" fmla="*/ 49 w 80"/>
                <a:gd name="T1" fmla="*/ 73 h 73"/>
                <a:gd name="T2" fmla="*/ 0 w 80"/>
                <a:gd name="T3" fmla="*/ 10 h 73"/>
                <a:gd name="T4" fmla="*/ 80 w 80"/>
                <a:gd name="T5" fmla="*/ 0 h 73"/>
                <a:gd name="T6" fmla="*/ 49 w 80"/>
                <a:gd name="T7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" h="73">
                  <a:moveTo>
                    <a:pt x="49" y="73"/>
                  </a:moveTo>
                  <a:cubicBezTo>
                    <a:pt x="28" y="49"/>
                    <a:pt x="18" y="36"/>
                    <a:pt x="0" y="10"/>
                  </a:cubicBezTo>
                  <a:cubicBezTo>
                    <a:pt x="32" y="8"/>
                    <a:pt x="48" y="6"/>
                    <a:pt x="80" y="0"/>
                  </a:cubicBezTo>
                  <a:cubicBezTo>
                    <a:pt x="69" y="29"/>
                    <a:pt x="63" y="44"/>
                    <a:pt x="49" y="7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129" name="组合 128"/>
          <p:cNvGrpSpPr/>
          <p:nvPr/>
        </p:nvGrpSpPr>
        <p:grpSpPr>
          <a:xfrm>
            <a:off x="-667147" y="-526964"/>
            <a:ext cx="3092451" cy="1617663"/>
            <a:chOff x="-920750" y="2238375"/>
            <a:chExt cx="3092451" cy="1617663"/>
          </a:xfrm>
        </p:grpSpPr>
        <p:sp>
          <p:nvSpPr>
            <p:cNvPr id="18" name="Freeform 13"/>
            <p:cNvSpPr>
              <a:spLocks/>
            </p:cNvSpPr>
            <p:nvPr/>
          </p:nvSpPr>
          <p:spPr bwMode="auto">
            <a:xfrm>
              <a:off x="-920750" y="2238375"/>
              <a:ext cx="3036888" cy="1501775"/>
            </a:xfrm>
            <a:custGeom>
              <a:avLst/>
              <a:gdLst>
                <a:gd name="T0" fmla="*/ 708 w 708"/>
                <a:gd name="T1" fmla="*/ 6 h 350"/>
                <a:gd name="T2" fmla="*/ 0 w 708"/>
                <a:gd name="T3" fmla="*/ 298 h 350"/>
                <a:gd name="T4" fmla="*/ 3 w 708"/>
                <a:gd name="T5" fmla="*/ 287 h 350"/>
                <a:gd name="T6" fmla="*/ 698 w 708"/>
                <a:gd name="T7" fmla="*/ 0 h 350"/>
                <a:gd name="T8" fmla="*/ 708 w 708"/>
                <a:gd name="T9" fmla="*/ 6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8" h="350">
                  <a:moveTo>
                    <a:pt x="708" y="6"/>
                  </a:moveTo>
                  <a:cubicBezTo>
                    <a:pt x="543" y="244"/>
                    <a:pt x="284" y="350"/>
                    <a:pt x="0" y="298"/>
                  </a:cubicBezTo>
                  <a:cubicBezTo>
                    <a:pt x="1" y="294"/>
                    <a:pt x="2" y="291"/>
                    <a:pt x="3" y="287"/>
                  </a:cubicBezTo>
                  <a:cubicBezTo>
                    <a:pt x="282" y="338"/>
                    <a:pt x="536" y="233"/>
                    <a:pt x="698" y="0"/>
                  </a:cubicBezTo>
                  <a:cubicBezTo>
                    <a:pt x="702" y="3"/>
                    <a:pt x="704" y="4"/>
                    <a:pt x="708" y="6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Freeform 14"/>
            <p:cNvSpPr>
              <a:spLocks/>
            </p:cNvSpPr>
            <p:nvPr/>
          </p:nvSpPr>
          <p:spPr bwMode="auto">
            <a:xfrm>
              <a:off x="-762000" y="3533775"/>
              <a:ext cx="342900" cy="312738"/>
            </a:xfrm>
            <a:custGeom>
              <a:avLst/>
              <a:gdLst>
                <a:gd name="T0" fmla="*/ 33 w 80"/>
                <a:gd name="T1" fmla="*/ 73 h 73"/>
                <a:gd name="T2" fmla="*/ 0 w 80"/>
                <a:gd name="T3" fmla="*/ 0 h 73"/>
                <a:gd name="T4" fmla="*/ 80 w 80"/>
                <a:gd name="T5" fmla="*/ 8 h 73"/>
                <a:gd name="T6" fmla="*/ 33 w 80"/>
                <a:gd name="T7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" h="73">
                  <a:moveTo>
                    <a:pt x="33" y="73"/>
                  </a:moveTo>
                  <a:cubicBezTo>
                    <a:pt x="18" y="44"/>
                    <a:pt x="12" y="29"/>
                    <a:pt x="0" y="0"/>
                  </a:cubicBezTo>
                  <a:cubicBezTo>
                    <a:pt x="32" y="5"/>
                    <a:pt x="48" y="7"/>
                    <a:pt x="80" y="8"/>
                  </a:cubicBezTo>
                  <a:cubicBezTo>
                    <a:pt x="63" y="35"/>
                    <a:pt x="54" y="47"/>
                    <a:pt x="33" y="7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Freeform 15"/>
            <p:cNvSpPr>
              <a:spLocks/>
            </p:cNvSpPr>
            <p:nvPr/>
          </p:nvSpPr>
          <p:spPr bwMode="auto">
            <a:xfrm>
              <a:off x="-277812" y="3551238"/>
              <a:ext cx="339725" cy="304800"/>
            </a:xfrm>
            <a:custGeom>
              <a:avLst/>
              <a:gdLst>
                <a:gd name="T0" fmla="*/ 44 w 79"/>
                <a:gd name="T1" fmla="*/ 71 h 71"/>
                <a:gd name="T2" fmla="*/ 0 w 79"/>
                <a:gd name="T3" fmla="*/ 5 h 71"/>
                <a:gd name="T4" fmla="*/ 79 w 79"/>
                <a:gd name="T5" fmla="*/ 0 h 71"/>
                <a:gd name="T6" fmla="*/ 44 w 79"/>
                <a:gd name="T7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1">
                  <a:moveTo>
                    <a:pt x="44" y="71"/>
                  </a:moveTo>
                  <a:cubicBezTo>
                    <a:pt x="25" y="45"/>
                    <a:pt x="16" y="32"/>
                    <a:pt x="0" y="5"/>
                  </a:cubicBezTo>
                  <a:cubicBezTo>
                    <a:pt x="32" y="5"/>
                    <a:pt x="48" y="3"/>
                    <a:pt x="79" y="0"/>
                  </a:cubicBezTo>
                  <a:cubicBezTo>
                    <a:pt x="67" y="28"/>
                    <a:pt x="60" y="43"/>
                    <a:pt x="44" y="71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1" name="Freeform 16"/>
            <p:cNvSpPr>
              <a:spLocks/>
            </p:cNvSpPr>
            <p:nvPr/>
          </p:nvSpPr>
          <p:spPr bwMode="auto">
            <a:xfrm>
              <a:off x="198438" y="3452813"/>
              <a:ext cx="325438" cy="325438"/>
            </a:xfrm>
            <a:custGeom>
              <a:avLst/>
              <a:gdLst>
                <a:gd name="T0" fmla="*/ 54 w 76"/>
                <a:gd name="T1" fmla="*/ 76 h 76"/>
                <a:gd name="T2" fmla="*/ 0 w 76"/>
                <a:gd name="T3" fmla="*/ 18 h 76"/>
                <a:gd name="T4" fmla="*/ 76 w 76"/>
                <a:gd name="T5" fmla="*/ 0 h 76"/>
                <a:gd name="T6" fmla="*/ 54 w 76"/>
                <a:gd name="T7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6">
                  <a:moveTo>
                    <a:pt x="54" y="76"/>
                  </a:moveTo>
                  <a:cubicBezTo>
                    <a:pt x="31" y="53"/>
                    <a:pt x="20" y="42"/>
                    <a:pt x="0" y="18"/>
                  </a:cubicBezTo>
                  <a:cubicBezTo>
                    <a:pt x="31" y="12"/>
                    <a:pt x="46" y="9"/>
                    <a:pt x="76" y="0"/>
                  </a:cubicBezTo>
                  <a:cubicBezTo>
                    <a:pt x="69" y="30"/>
                    <a:pt x="65" y="45"/>
                    <a:pt x="54" y="76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17"/>
            <p:cNvSpPr>
              <a:spLocks/>
            </p:cNvSpPr>
            <p:nvPr/>
          </p:nvSpPr>
          <p:spPr bwMode="auto">
            <a:xfrm>
              <a:off x="657225" y="3276600"/>
              <a:ext cx="309563" cy="338138"/>
            </a:xfrm>
            <a:custGeom>
              <a:avLst/>
              <a:gdLst>
                <a:gd name="T0" fmla="*/ 63 w 72"/>
                <a:gd name="T1" fmla="*/ 79 h 79"/>
                <a:gd name="T2" fmla="*/ 0 w 72"/>
                <a:gd name="T3" fmla="*/ 30 h 79"/>
                <a:gd name="T4" fmla="*/ 72 w 72"/>
                <a:gd name="T5" fmla="*/ 0 h 79"/>
                <a:gd name="T6" fmla="*/ 63 w 72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" h="79">
                  <a:moveTo>
                    <a:pt x="63" y="79"/>
                  </a:moveTo>
                  <a:cubicBezTo>
                    <a:pt x="37" y="61"/>
                    <a:pt x="24" y="51"/>
                    <a:pt x="0" y="30"/>
                  </a:cubicBezTo>
                  <a:cubicBezTo>
                    <a:pt x="30" y="20"/>
                    <a:pt x="44" y="14"/>
                    <a:pt x="72" y="0"/>
                  </a:cubicBezTo>
                  <a:cubicBezTo>
                    <a:pt x="70" y="31"/>
                    <a:pt x="68" y="47"/>
                    <a:pt x="63" y="79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18"/>
            <p:cNvSpPr>
              <a:spLocks/>
            </p:cNvSpPr>
            <p:nvPr/>
          </p:nvSpPr>
          <p:spPr bwMode="auto">
            <a:xfrm>
              <a:off x="1090613" y="3032125"/>
              <a:ext cx="300038" cy="338138"/>
            </a:xfrm>
            <a:custGeom>
              <a:avLst/>
              <a:gdLst>
                <a:gd name="T0" fmla="*/ 70 w 70"/>
                <a:gd name="T1" fmla="*/ 79 h 79"/>
                <a:gd name="T2" fmla="*/ 0 w 70"/>
                <a:gd name="T3" fmla="*/ 42 h 79"/>
                <a:gd name="T4" fmla="*/ 66 w 70"/>
                <a:gd name="T5" fmla="*/ 0 h 79"/>
                <a:gd name="T6" fmla="*/ 70 w 70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79">
                  <a:moveTo>
                    <a:pt x="70" y="79"/>
                  </a:moveTo>
                  <a:cubicBezTo>
                    <a:pt x="41" y="65"/>
                    <a:pt x="27" y="58"/>
                    <a:pt x="0" y="42"/>
                  </a:cubicBezTo>
                  <a:cubicBezTo>
                    <a:pt x="27" y="27"/>
                    <a:pt x="40" y="18"/>
                    <a:pt x="66" y="0"/>
                  </a:cubicBezTo>
                  <a:cubicBezTo>
                    <a:pt x="69" y="31"/>
                    <a:pt x="70" y="47"/>
                    <a:pt x="70" y="79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19"/>
            <p:cNvSpPr>
              <a:spLocks/>
            </p:cNvSpPr>
            <p:nvPr/>
          </p:nvSpPr>
          <p:spPr bwMode="auto">
            <a:xfrm>
              <a:off x="1485900" y="2719388"/>
              <a:ext cx="325438" cy="333375"/>
            </a:xfrm>
            <a:custGeom>
              <a:avLst/>
              <a:gdLst>
                <a:gd name="T0" fmla="*/ 76 w 76"/>
                <a:gd name="T1" fmla="*/ 78 h 78"/>
                <a:gd name="T2" fmla="*/ 0 w 76"/>
                <a:gd name="T3" fmla="*/ 53 h 78"/>
                <a:gd name="T4" fmla="*/ 58 w 76"/>
                <a:gd name="T5" fmla="*/ 0 h 78"/>
                <a:gd name="T6" fmla="*/ 76 w 76"/>
                <a:gd name="T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78">
                  <a:moveTo>
                    <a:pt x="76" y="78"/>
                  </a:moveTo>
                  <a:cubicBezTo>
                    <a:pt x="44" y="69"/>
                    <a:pt x="29" y="64"/>
                    <a:pt x="0" y="53"/>
                  </a:cubicBezTo>
                  <a:cubicBezTo>
                    <a:pt x="24" y="33"/>
                    <a:pt x="36" y="23"/>
                    <a:pt x="58" y="0"/>
                  </a:cubicBezTo>
                  <a:cubicBezTo>
                    <a:pt x="67" y="30"/>
                    <a:pt x="70" y="46"/>
                    <a:pt x="76" y="78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 20"/>
            <p:cNvSpPr>
              <a:spLocks/>
            </p:cNvSpPr>
            <p:nvPr/>
          </p:nvSpPr>
          <p:spPr bwMode="auto">
            <a:xfrm>
              <a:off x="1833563" y="2341563"/>
              <a:ext cx="338138" cy="322263"/>
            </a:xfrm>
            <a:custGeom>
              <a:avLst/>
              <a:gdLst>
                <a:gd name="T0" fmla="*/ 79 w 79"/>
                <a:gd name="T1" fmla="*/ 75 h 75"/>
                <a:gd name="T2" fmla="*/ 0 w 79"/>
                <a:gd name="T3" fmla="*/ 64 h 75"/>
                <a:gd name="T4" fmla="*/ 50 w 79"/>
                <a:gd name="T5" fmla="*/ 0 h 75"/>
                <a:gd name="T6" fmla="*/ 79 w 79"/>
                <a:gd name="T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75">
                  <a:moveTo>
                    <a:pt x="79" y="75"/>
                  </a:moveTo>
                  <a:cubicBezTo>
                    <a:pt x="47" y="72"/>
                    <a:pt x="31" y="70"/>
                    <a:pt x="0" y="64"/>
                  </a:cubicBezTo>
                  <a:cubicBezTo>
                    <a:pt x="21" y="40"/>
                    <a:pt x="31" y="27"/>
                    <a:pt x="50" y="0"/>
                  </a:cubicBezTo>
                  <a:cubicBezTo>
                    <a:pt x="63" y="29"/>
                    <a:pt x="69" y="44"/>
                    <a:pt x="79" y="7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33" name="Oval 28"/>
          <p:cNvSpPr>
            <a:spLocks noChangeArrowheads="1"/>
          </p:cNvSpPr>
          <p:nvPr/>
        </p:nvSpPr>
        <p:spPr bwMode="auto">
          <a:xfrm>
            <a:off x="8156575" y="126320"/>
            <a:ext cx="682625" cy="682625"/>
          </a:xfrm>
          <a:prstGeom prst="ellipse">
            <a:avLst/>
          </a:prstGeom>
          <a:solidFill>
            <a:srgbClr val="FFD01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1" name="Freeform 56"/>
          <p:cNvSpPr>
            <a:spLocks/>
          </p:cNvSpPr>
          <p:nvPr/>
        </p:nvSpPr>
        <p:spPr bwMode="auto">
          <a:xfrm>
            <a:off x="3313113" y="302532"/>
            <a:ext cx="412750" cy="201613"/>
          </a:xfrm>
          <a:custGeom>
            <a:avLst/>
            <a:gdLst>
              <a:gd name="T0" fmla="*/ 1 w 96"/>
              <a:gd name="T1" fmla="*/ 47 h 47"/>
              <a:gd name="T2" fmla="*/ 0 w 96"/>
              <a:gd name="T3" fmla="*/ 42 h 47"/>
              <a:gd name="T4" fmla="*/ 3 w 96"/>
              <a:gd name="T5" fmla="*/ 31 h 47"/>
              <a:gd name="T6" fmla="*/ 16 w 96"/>
              <a:gd name="T7" fmla="*/ 21 h 47"/>
              <a:gd name="T8" fmla="*/ 28 w 96"/>
              <a:gd name="T9" fmla="*/ 21 h 47"/>
              <a:gd name="T10" fmla="*/ 32 w 96"/>
              <a:gd name="T11" fmla="*/ 23 h 47"/>
              <a:gd name="T12" fmla="*/ 33 w 96"/>
              <a:gd name="T13" fmla="*/ 15 h 47"/>
              <a:gd name="T14" fmla="*/ 38 w 96"/>
              <a:gd name="T15" fmla="*/ 7 h 47"/>
              <a:gd name="T16" fmla="*/ 42 w 96"/>
              <a:gd name="T17" fmla="*/ 4 h 47"/>
              <a:gd name="T18" fmla="*/ 54 w 96"/>
              <a:gd name="T19" fmla="*/ 0 h 47"/>
              <a:gd name="T20" fmla="*/ 66 w 96"/>
              <a:gd name="T21" fmla="*/ 4 h 47"/>
              <a:gd name="T22" fmla="*/ 66 w 96"/>
              <a:gd name="T23" fmla="*/ 4 h 47"/>
              <a:gd name="T24" fmla="*/ 76 w 96"/>
              <a:gd name="T25" fmla="*/ 16 h 47"/>
              <a:gd name="T26" fmla="*/ 76 w 96"/>
              <a:gd name="T27" fmla="*/ 27 h 47"/>
              <a:gd name="T28" fmla="*/ 75 w 96"/>
              <a:gd name="T29" fmla="*/ 30 h 47"/>
              <a:gd name="T30" fmla="*/ 79 w 96"/>
              <a:gd name="T31" fmla="*/ 29 h 47"/>
              <a:gd name="T32" fmla="*/ 95 w 96"/>
              <a:gd name="T33" fmla="*/ 47 h 47"/>
              <a:gd name="T34" fmla="*/ 1 w 96"/>
              <a:gd name="T35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6" h="47">
                <a:moveTo>
                  <a:pt x="1" y="47"/>
                </a:moveTo>
                <a:cubicBezTo>
                  <a:pt x="1" y="45"/>
                  <a:pt x="0" y="44"/>
                  <a:pt x="0" y="42"/>
                </a:cubicBezTo>
                <a:cubicBezTo>
                  <a:pt x="0" y="38"/>
                  <a:pt x="1" y="34"/>
                  <a:pt x="3" y="31"/>
                </a:cubicBezTo>
                <a:cubicBezTo>
                  <a:pt x="6" y="27"/>
                  <a:pt x="11" y="23"/>
                  <a:pt x="16" y="21"/>
                </a:cubicBezTo>
                <a:cubicBezTo>
                  <a:pt x="22" y="20"/>
                  <a:pt x="22" y="21"/>
                  <a:pt x="28" y="21"/>
                </a:cubicBezTo>
                <a:cubicBezTo>
                  <a:pt x="30" y="22"/>
                  <a:pt x="31" y="22"/>
                  <a:pt x="32" y="23"/>
                </a:cubicBezTo>
                <a:cubicBezTo>
                  <a:pt x="32" y="20"/>
                  <a:pt x="32" y="18"/>
                  <a:pt x="33" y="15"/>
                </a:cubicBezTo>
                <a:cubicBezTo>
                  <a:pt x="34" y="12"/>
                  <a:pt x="35" y="9"/>
                  <a:pt x="38" y="7"/>
                </a:cubicBezTo>
                <a:cubicBezTo>
                  <a:pt x="39" y="6"/>
                  <a:pt x="40" y="5"/>
                  <a:pt x="42" y="4"/>
                </a:cubicBezTo>
                <a:cubicBezTo>
                  <a:pt x="45" y="1"/>
                  <a:pt x="50" y="0"/>
                  <a:pt x="54" y="0"/>
                </a:cubicBezTo>
                <a:cubicBezTo>
                  <a:pt x="59" y="0"/>
                  <a:pt x="63" y="1"/>
                  <a:pt x="66" y="4"/>
                </a:cubicBezTo>
                <a:cubicBezTo>
                  <a:pt x="66" y="4"/>
                  <a:pt x="66" y="4"/>
                  <a:pt x="66" y="4"/>
                </a:cubicBezTo>
                <a:cubicBezTo>
                  <a:pt x="71" y="6"/>
                  <a:pt x="74" y="11"/>
                  <a:pt x="76" y="16"/>
                </a:cubicBezTo>
                <a:cubicBezTo>
                  <a:pt x="77" y="19"/>
                  <a:pt x="77" y="24"/>
                  <a:pt x="76" y="27"/>
                </a:cubicBezTo>
                <a:cubicBezTo>
                  <a:pt x="76" y="28"/>
                  <a:pt x="75" y="29"/>
                  <a:pt x="75" y="30"/>
                </a:cubicBezTo>
                <a:cubicBezTo>
                  <a:pt x="76" y="30"/>
                  <a:pt x="78" y="29"/>
                  <a:pt x="79" y="29"/>
                </a:cubicBezTo>
                <a:cubicBezTo>
                  <a:pt x="91" y="29"/>
                  <a:pt x="96" y="39"/>
                  <a:pt x="95" y="47"/>
                </a:cubicBezTo>
                <a:lnTo>
                  <a:pt x="1" y="47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2" name="Freeform 57"/>
          <p:cNvSpPr>
            <a:spLocks/>
          </p:cNvSpPr>
          <p:nvPr/>
        </p:nvSpPr>
        <p:spPr bwMode="auto">
          <a:xfrm>
            <a:off x="5162550" y="640670"/>
            <a:ext cx="814388" cy="334963"/>
          </a:xfrm>
          <a:custGeom>
            <a:avLst/>
            <a:gdLst>
              <a:gd name="T0" fmla="*/ 190 w 190"/>
              <a:gd name="T1" fmla="*/ 78 h 78"/>
              <a:gd name="T2" fmla="*/ 163 w 190"/>
              <a:gd name="T3" fmla="*/ 51 h 78"/>
              <a:gd name="T4" fmla="*/ 133 w 190"/>
              <a:gd name="T5" fmla="*/ 55 h 78"/>
              <a:gd name="T6" fmla="*/ 133 w 190"/>
              <a:gd name="T7" fmla="*/ 54 h 78"/>
              <a:gd name="T8" fmla="*/ 105 w 190"/>
              <a:gd name="T9" fmla="*/ 36 h 78"/>
              <a:gd name="T10" fmla="*/ 105 w 190"/>
              <a:gd name="T11" fmla="*/ 36 h 78"/>
              <a:gd name="T12" fmla="*/ 70 w 190"/>
              <a:gd name="T13" fmla="*/ 0 h 78"/>
              <a:gd name="T14" fmla="*/ 34 w 190"/>
              <a:gd name="T15" fmla="*/ 36 h 78"/>
              <a:gd name="T16" fmla="*/ 37 w 190"/>
              <a:gd name="T17" fmla="*/ 48 h 78"/>
              <a:gd name="T18" fmla="*/ 32 w 190"/>
              <a:gd name="T19" fmla="*/ 48 h 78"/>
              <a:gd name="T20" fmla="*/ 0 w 190"/>
              <a:gd name="T21" fmla="*/ 78 h 78"/>
              <a:gd name="T22" fmla="*/ 190 w 190"/>
              <a:gd name="T23" fmla="*/ 78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90" h="78">
                <a:moveTo>
                  <a:pt x="190" y="78"/>
                </a:moveTo>
                <a:cubicBezTo>
                  <a:pt x="187" y="65"/>
                  <a:pt x="177" y="54"/>
                  <a:pt x="163" y="51"/>
                </a:cubicBezTo>
                <a:cubicBezTo>
                  <a:pt x="153" y="48"/>
                  <a:pt x="142" y="50"/>
                  <a:pt x="133" y="55"/>
                </a:cubicBezTo>
                <a:cubicBezTo>
                  <a:pt x="133" y="54"/>
                  <a:pt x="133" y="54"/>
                  <a:pt x="133" y="54"/>
                </a:cubicBezTo>
                <a:cubicBezTo>
                  <a:pt x="127" y="44"/>
                  <a:pt x="116" y="38"/>
                  <a:pt x="105" y="36"/>
                </a:cubicBezTo>
                <a:cubicBezTo>
                  <a:pt x="105" y="36"/>
                  <a:pt x="105" y="36"/>
                  <a:pt x="105" y="36"/>
                </a:cubicBezTo>
                <a:cubicBezTo>
                  <a:pt x="105" y="16"/>
                  <a:pt x="89" y="0"/>
                  <a:pt x="70" y="0"/>
                </a:cubicBezTo>
                <a:cubicBezTo>
                  <a:pt x="50" y="0"/>
                  <a:pt x="34" y="16"/>
                  <a:pt x="34" y="36"/>
                </a:cubicBezTo>
                <a:cubicBezTo>
                  <a:pt x="34" y="40"/>
                  <a:pt x="35" y="44"/>
                  <a:pt x="37" y="48"/>
                </a:cubicBezTo>
                <a:cubicBezTo>
                  <a:pt x="35" y="48"/>
                  <a:pt x="34" y="48"/>
                  <a:pt x="32" y="48"/>
                </a:cubicBezTo>
                <a:cubicBezTo>
                  <a:pt x="12" y="48"/>
                  <a:pt x="1" y="63"/>
                  <a:pt x="0" y="78"/>
                </a:cubicBezTo>
                <a:lnTo>
                  <a:pt x="190" y="78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3" name="Freeform 58"/>
          <p:cNvSpPr>
            <a:spLocks/>
          </p:cNvSpPr>
          <p:nvPr/>
        </p:nvSpPr>
        <p:spPr bwMode="auto">
          <a:xfrm>
            <a:off x="9504363" y="859745"/>
            <a:ext cx="539750" cy="265113"/>
          </a:xfrm>
          <a:custGeom>
            <a:avLst/>
            <a:gdLst>
              <a:gd name="T0" fmla="*/ 1 w 126"/>
              <a:gd name="T1" fmla="*/ 62 h 62"/>
              <a:gd name="T2" fmla="*/ 120 w 126"/>
              <a:gd name="T3" fmla="*/ 62 h 62"/>
              <a:gd name="T4" fmla="*/ 95 w 126"/>
              <a:gd name="T5" fmla="*/ 23 h 62"/>
              <a:gd name="T6" fmla="*/ 90 w 126"/>
              <a:gd name="T7" fmla="*/ 23 h 62"/>
              <a:gd name="T8" fmla="*/ 66 w 126"/>
              <a:gd name="T9" fmla="*/ 0 h 62"/>
              <a:gd name="T10" fmla="*/ 43 w 126"/>
              <a:gd name="T11" fmla="*/ 31 h 62"/>
              <a:gd name="T12" fmla="*/ 33 w 126"/>
              <a:gd name="T13" fmla="*/ 29 h 62"/>
              <a:gd name="T14" fmla="*/ 1 w 126"/>
              <a:gd name="T15" fmla="*/ 61 h 62"/>
              <a:gd name="T16" fmla="*/ 1 w 126"/>
              <a:gd name="T17" fmla="*/ 62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6" h="62">
                <a:moveTo>
                  <a:pt x="1" y="62"/>
                </a:moveTo>
                <a:cubicBezTo>
                  <a:pt x="120" y="62"/>
                  <a:pt x="120" y="62"/>
                  <a:pt x="120" y="62"/>
                </a:cubicBezTo>
                <a:cubicBezTo>
                  <a:pt x="126" y="46"/>
                  <a:pt x="118" y="23"/>
                  <a:pt x="95" y="23"/>
                </a:cubicBezTo>
                <a:cubicBezTo>
                  <a:pt x="93" y="23"/>
                  <a:pt x="91" y="23"/>
                  <a:pt x="90" y="23"/>
                </a:cubicBezTo>
                <a:cubicBezTo>
                  <a:pt x="89" y="12"/>
                  <a:pt x="81" y="0"/>
                  <a:pt x="66" y="0"/>
                </a:cubicBezTo>
                <a:cubicBezTo>
                  <a:pt x="48" y="0"/>
                  <a:pt x="40" y="17"/>
                  <a:pt x="43" y="31"/>
                </a:cubicBezTo>
                <a:cubicBezTo>
                  <a:pt x="40" y="30"/>
                  <a:pt x="36" y="29"/>
                  <a:pt x="33" y="29"/>
                </a:cubicBezTo>
                <a:cubicBezTo>
                  <a:pt x="16" y="29"/>
                  <a:pt x="0" y="44"/>
                  <a:pt x="1" y="61"/>
                </a:cubicBezTo>
                <a:lnTo>
                  <a:pt x="1" y="62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4" name="Freeform 59"/>
          <p:cNvSpPr>
            <a:spLocks/>
          </p:cNvSpPr>
          <p:nvPr/>
        </p:nvSpPr>
        <p:spPr bwMode="auto">
          <a:xfrm>
            <a:off x="6934200" y="620032"/>
            <a:ext cx="481013" cy="217488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5" name="Freeform 60"/>
          <p:cNvSpPr>
            <a:spLocks/>
          </p:cNvSpPr>
          <p:nvPr/>
        </p:nvSpPr>
        <p:spPr bwMode="auto">
          <a:xfrm>
            <a:off x="8015288" y="1237570"/>
            <a:ext cx="481013" cy="217488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6" name="Freeform 61"/>
          <p:cNvSpPr>
            <a:spLocks/>
          </p:cNvSpPr>
          <p:nvPr/>
        </p:nvSpPr>
        <p:spPr bwMode="auto">
          <a:xfrm>
            <a:off x="4119563" y="224745"/>
            <a:ext cx="481013" cy="219075"/>
          </a:xfrm>
          <a:custGeom>
            <a:avLst/>
            <a:gdLst>
              <a:gd name="T0" fmla="*/ 102 w 112"/>
              <a:gd name="T1" fmla="*/ 0 h 51"/>
              <a:gd name="T2" fmla="*/ 68 w 112"/>
              <a:gd name="T3" fmla="*/ 10 h 51"/>
              <a:gd name="T4" fmla="*/ 47 w 112"/>
              <a:gd name="T5" fmla="*/ 37 h 51"/>
              <a:gd name="T6" fmla="*/ 56 w 112"/>
              <a:gd name="T7" fmla="*/ 41 h 51"/>
              <a:gd name="T8" fmla="*/ 65 w 112"/>
              <a:gd name="T9" fmla="*/ 37 h 51"/>
              <a:gd name="T10" fmla="*/ 44 w 112"/>
              <a:gd name="T11" fmla="*/ 10 h 51"/>
              <a:gd name="T12" fmla="*/ 10 w 112"/>
              <a:gd name="T13" fmla="*/ 0 h 51"/>
              <a:gd name="T14" fmla="*/ 0 w 112"/>
              <a:gd name="T15" fmla="*/ 10 h 51"/>
              <a:gd name="T16" fmla="*/ 10 w 112"/>
              <a:gd name="T17" fmla="*/ 20 h 51"/>
              <a:gd name="T18" fmla="*/ 32 w 112"/>
              <a:gd name="T19" fmla="*/ 27 h 51"/>
              <a:gd name="T20" fmla="*/ 47 w 112"/>
              <a:gd name="T21" fmla="*/ 45 h 51"/>
              <a:gd name="T22" fmla="*/ 56 w 112"/>
              <a:gd name="T23" fmla="*/ 51 h 51"/>
              <a:gd name="T24" fmla="*/ 65 w 112"/>
              <a:gd name="T25" fmla="*/ 45 h 51"/>
              <a:gd name="T26" fmla="*/ 80 w 112"/>
              <a:gd name="T27" fmla="*/ 27 h 51"/>
              <a:gd name="T28" fmla="*/ 102 w 112"/>
              <a:gd name="T29" fmla="*/ 20 h 51"/>
              <a:gd name="T30" fmla="*/ 112 w 112"/>
              <a:gd name="T31" fmla="*/ 10 h 51"/>
              <a:gd name="T32" fmla="*/ 102 w 112"/>
              <a:gd name="T33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51">
                <a:moveTo>
                  <a:pt x="102" y="0"/>
                </a:moveTo>
                <a:cubicBezTo>
                  <a:pt x="89" y="0"/>
                  <a:pt x="78" y="4"/>
                  <a:pt x="68" y="10"/>
                </a:cubicBezTo>
                <a:cubicBezTo>
                  <a:pt x="59" y="17"/>
                  <a:pt x="51" y="26"/>
                  <a:pt x="47" y="37"/>
                </a:cubicBezTo>
                <a:cubicBezTo>
                  <a:pt x="56" y="41"/>
                  <a:pt x="56" y="41"/>
                  <a:pt x="56" y="41"/>
                </a:cubicBezTo>
                <a:cubicBezTo>
                  <a:pt x="65" y="37"/>
                  <a:pt x="65" y="37"/>
                  <a:pt x="65" y="37"/>
                </a:cubicBezTo>
                <a:cubicBezTo>
                  <a:pt x="61" y="26"/>
                  <a:pt x="53" y="17"/>
                  <a:pt x="44" y="10"/>
                </a:cubicBezTo>
                <a:cubicBezTo>
                  <a:pt x="34" y="4"/>
                  <a:pt x="22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5"/>
                  <a:pt x="4" y="20"/>
                  <a:pt x="10" y="20"/>
                </a:cubicBezTo>
                <a:cubicBezTo>
                  <a:pt x="18" y="20"/>
                  <a:pt x="26" y="22"/>
                  <a:pt x="32" y="27"/>
                </a:cubicBezTo>
                <a:cubicBezTo>
                  <a:pt x="39" y="31"/>
                  <a:pt x="44" y="38"/>
                  <a:pt x="47" y="45"/>
                </a:cubicBezTo>
                <a:cubicBezTo>
                  <a:pt x="48" y="49"/>
                  <a:pt x="52" y="51"/>
                  <a:pt x="56" y="51"/>
                </a:cubicBezTo>
                <a:cubicBezTo>
                  <a:pt x="60" y="51"/>
                  <a:pt x="64" y="49"/>
                  <a:pt x="65" y="45"/>
                </a:cubicBezTo>
                <a:cubicBezTo>
                  <a:pt x="68" y="38"/>
                  <a:pt x="73" y="31"/>
                  <a:pt x="80" y="27"/>
                </a:cubicBezTo>
                <a:cubicBezTo>
                  <a:pt x="86" y="22"/>
                  <a:pt x="94" y="20"/>
                  <a:pt x="102" y="20"/>
                </a:cubicBezTo>
                <a:cubicBezTo>
                  <a:pt x="108" y="20"/>
                  <a:pt x="112" y="15"/>
                  <a:pt x="112" y="10"/>
                </a:cubicBezTo>
                <a:cubicBezTo>
                  <a:pt x="112" y="4"/>
                  <a:pt x="108" y="0"/>
                  <a:pt x="102" y="0"/>
                </a:cubicBezTo>
                <a:close/>
              </a:path>
            </a:pathLst>
          </a:custGeom>
          <a:solidFill>
            <a:srgbClr val="FFC0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9" name="Freeform 104"/>
          <p:cNvSpPr>
            <a:spLocks/>
          </p:cNvSpPr>
          <p:nvPr/>
        </p:nvSpPr>
        <p:spPr bwMode="auto">
          <a:xfrm>
            <a:off x="10482263" y="1409020"/>
            <a:ext cx="493713" cy="231775"/>
          </a:xfrm>
          <a:custGeom>
            <a:avLst/>
            <a:gdLst>
              <a:gd name="T0" fmla="*/ 115 w 115"/>
              <a:gd name="T1" fmla="*/ 54 h 54"/>
              <a:gd name="T2" fmla="*/ 86 w 115"/>
              <a:gd name="T3" fmla="*/ 23 h 54"/>
              <a:gd name="T4" fmla="*/ 82 w 115"/>
              <a:gd name="T5" fmla="*/ 23 h 54"/>
              <a:gd name="T6" fmla="*/ 58 w 115"/>
              <a:gd name="T7" fmla="*/ 0 h 54"/>
              <a:gd name="T8" fmla="*/ 33 w 115"/>
              <a:gd name="T9" fmla="*/ 29 h 54"/>
              <a:gd name="T10" fmla="*/ 24 w 115"/>
              <a:gd name="T11" fmla="*/ 28 h 54"/>
              <a:gd name="T12" fmla="*/ 2 w 115"/>
              <a:gd name="T13" fmla="*/ 54 h 54"/>
              <a:gd name="T14" fmla="*/ 115 w 115"/>
              <a:gd name="T15" fmla="*/ 54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5" h="54">
                <a:moveTo>
                  <a:pt x="115" y="54"/>
                </a:moveTo>
                <a:cubicBezTo>
                  <a:pt x="115" y="39"/>
                  <a:pt x="106" y="23"/>
                  <a:pt x="86" y="23"/>
                </a:cubicBezTo>
                <a:cubicBezTo>
                  <a:pt x="85" y="23"/>
                  <a:pt x="84" y="23"/>
                  <a:pt x="82" y="23"/>
                </a:cubicBezTo>
                <a:cubicBezTo>
                  <a:pt x="81" y="11"/>
                  <a:pt x="73" y="0"/>
                  <a:pt x="58" y="0"/>
                </a:cubicBezTo>
                <a:cubicBezTo>
                  <a:pt x="40" y="0"/>
                  <a:pt x="31" y="15"/>
                  <a:pt x="33" y="29"/>
                </a:cubicBezTo>
                <a:cubicBezTo>
                  <a:pt x="30" y="28"/>
                  <a:pt x="28" y="28"/>
                  <a:pt x="24" y="28"/>
                </a:cubicBezTo>
                <a:cubicBezTo>
                  <a:pt x="8" y="28"/>
                  <a:pt x="0" y="41"/>
                  <a:pt x="2" y="54"/>
                </a:cubicBezTo>
                <a:lnTo>
                  <a:pt x="115" y="54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grpSp>
        <p:nvGrpSpPr>
          <p:cNvPr id="133" name="组合 132"/>
          <p:cNvGrpSpPr/>
          <p:nvPr/>
        </p:nvGrpSpPr>
        <p:grpSpPr>
          <a:xfrm>
            <a:off x="57897" y="3829411"/>
            <a:ext cx="12091335" cy="3026546"/>
            <a:chOff x="44450" y="4062455"/>
            <a:chExt cx="11814175" cy="2887672"/>
          </a:xfrm>
        </p:grpSpPr>
        <p:sp>
          <p:nvSpPr>
            <p:cNvPr id="26" name="Freeform 21"/>
            <p:cNvSpPr>
              <a:spLocks/>
            </p:cNvSpPr>
            <p:nvPr/>
          </p:nvSpPr>
          <p:spPr bwMode="auto">
            <a:xfrm>
              <a:off x="8169275" y="5348288"/>
              <a:ext cx="892175" cy="892175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auto">
            <a:xfrm>
              <a:off x="8431213" y="5799138"/>
              <a:ext cx="385763" cy="882650"/>
            </a:xfrm>
            <a:custGeom>
              <a:avLst/>
              <a:gdLst>
                <a:gd name="T0" fmla="*/ 243 w 243"/>
                <a:gd name="T1" fmla="*/ 97 h 556"/>
                <a:gd name="T2" fmla="*/ 138 w 243"/>
                <a:gd name="T3" fmla="*/ 159 h 556"/>
                <a:gd name="T4" fmla="*/ 122 w 243"/>
                <a:gd name="T5" fmla="*/ 0 h 556"/>
                <a:gd name="T6" fmla="*/ 106 w 243"/>
                <a:gd name="T7" fmla="*/ 159 h 556"/>
                <a:gd name="T8" fmla="*/ 0 w 243"/>
                <a:gd name="T9" fmla="*/ 97 h 556"/>
                <a:gd name="T10" fmla="*/ 97 w 243"/>
                <a:gd name="T11" fmla="*/ 210 h 556"/>
                <a:gd name="T12" fmla="*/ 100 w 243"/>
                <a:gd name="T13" fmla="*/ 556 h 556"/>
                <a:gd name="T14" fmla="*/ 151 w 243"/>
                <a:gd name="T15" fmla="*/ 556 h 556"/>
                <a:gd name="T16" fmla="*/ 146 w 243"/>
                <a:gd name="T17" fmla="*/ 210 h 556"/>
                <a:gd name="T18" fmla="*/ 243 w 243"/>
                <a:gd name="T19" fmla="*/ 97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3" h="556">
                  <a:moveTo>
                    <a:pt x="243" y="97"/>
                  </a:moveTo>
                  <a:lnTo>
                    <a:pt x="138" y="159"/>
                  </a:lnTo>
                  <a:lnTo>
                    <a:pt x="122" y="0"/>
                  </a:lnTo>
                  <a:lnTo>
                    <a:pt x="106" y="159"/>
                  </a:lnTo>
                  <a:lnTo>
                    <a:pt x="0" y="97"/>
                  </a:lnTo>
                  <a:lnTo>
                    <a:pt x="97" y="210"/>
                  </a:lnTo>
                  <a:lnTo>
                    <a:pt x="100" y="556"/>
                  </a:lnTo>
                  <a:lnTo>
                    <a:pt x="151" y="556"/>
                  </a:lnTo>
                  <a:lnTo>
                    <a:pt x="146" y="210"/>
                  </a:lnTo>
                  <a:lnTo>
                    <a:pt x="243" y="97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Freeform 23"/>
            <p:cNvSpPr>
              <a:spLocks/>
            </p:cNvSpPr>
            <p:nvPr/>
          </p:nvSpPr>
          <p:spPr bwMode="auto">
            <a:xfrm>
              <a:off x="1760538" y="4062455"/>
              <a:ext cx="1882775" cy="1295400"/>
            </a:xfrm>
            <a:custGeom>
              <a:avLst/>
              <a:gdLst>
                <a:gd name="T0" fmla="*/ 406 w 439"/>
                <a:gd name="T1" fmla="*/ 302 h 302"/>
                <a:gd name="T2" fmla="*/ 412 w 439"/>
                <a:gd name="T3" fmla="*/ 280 h 302"/>
                <a:gd name="T4" fmla="*/ 257 w 439"/>
                <a:gd name="T5" fmla="*/ 27 h 302"/>
                <a:gd name="T6" fmla="*/ 4 w 439"/>
                <a:gd name="T7" fmla="*/ 182 h 302"/>
                <a:gd name="T8" fmla="*/ 0 w 439"/>
                <a:gd name="T9" fmla="*/ 204 h 302"/>
                <a:gd name="T10" fmla="*/ 406 w 439"/>
                <a:gd name="T11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9" h="302">
                  <a:moveTo>
                    <a:pt x="406" y="302"/>
                  </a:moveTo>
                  <a:cubicBezTo>
                    <a:pt x="409" y="295"/>
                    <a:pt x="411" y="288"/>
                    <a:pt x="412" y="280"/>
                  </a:cubicBezTo>
                  <a:cubicBezTo>
                    <a:pt x="439" y="168"/>
                    <a:pt x="370" y="54"/>
                    <a:pt x="257" y="27"/>
                  </a:cubicBezTo>
                  <a:cubicBezTo>
                    <a:pt x="144" y="0"/>
                    <a:pt x="31" y="69"/>
                    <a:pt x="4" y="182"/>
                  </a:cubicBezTo>
                  <a:cubicBezTo>
                    <a:pt x="2" y="190"/>
                    <a:pt x="1" y="197"/>
                    <a:pt x="0" y="204"/>
                  </a:cubicBezTo>
                  <a:cubicBezTo>
                    <a:pt x="406" y="302"/>
                    <a:pt x="406" y="302"/>
                    <a:pt x="406" y="302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 24"/>
            <p:cNvSpPr>
              <a:spLocks/>
            </p:cNvSpPr>
            <p:nvPr/>
          </p:nvSpPr>
          <p:spPr bwMode="auto">
            <a:xfrm>
              <a:off x="1893888" y="4230733"/>
              <a:ext cx="1595438" cy="1093788"/>
            </a:xfrm>
            <a:custGeom>
              <a:avLst/>
              <a:gdLst>
                <a:gd name="T0" fmla="*/ 344 w 372"/>
                <a:gd name="T1" fmla="*/ 255 h 255"/>
                <a:gd name="T2" fmla="*/ 349 w 372"/>
                <a:gd name="T3" fmla="*/ 237 h 255"/>
                <a:gd name="T4" fmla="*/ 218 w 372"/>
                <a:gd name="T5" fmla="*/ 23 h 255"/>
                <a:gd name="T6" fmla="*/ 3 w 372"/>
                <a:gd name="T7" fmla="*/ 154 h 255"/>
                <a:gd name="T8" fmla="*/ 0 w 372"/>
                <a:gd name="T9" fmla="*/ 172 h 255"/>
                <a:gd name="T10" fmla="*/ 344 w 372"/>
                <a:gd name="T11" fmla="*/ 25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2" h="255">
                  <a:moveTo>
                    <a:pt x="344" y="255"/>
                  </a:moveTo>
                  <a:cubicBezTo>
                    <a:pt x="346" y="249"/>
                    <a:pt x="348" y="243"/>
                    <a:pt x="349" y="237"/>
                  </a:cubicBezTo>
                  <a:cubicBezTo>
                    <a:pt x="372" y="142"/>
                    <a:pt x="313" y="46"/>
                    <a:pt x="218" y="23"/>
                  </a:cubicBezTo>
                  <a:cubicBezTo>
                    <a:pt x="122" y="0"/>
                    <a:pt x="26" y="59"/>
                    <a:pt x="3" y="154"/>
                  </a:cubicBezTo>
                  <a:cubicBezTo>
                    <a:pt x="2" y="160"/>
                    <a:pt x="1" y="166"/>
                    <a:pt x="0" y="172"/>
                  </a:cubicBezTo>
                  <a:cubicBezTo>
                    <a:pt x="344" y="255"/>
                    <a:pt x="344" y="255"/>
                    <a:pt x="344" y="255"/>
                  </a:cubicBezTo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 25"/>
            <p:cNvSpPr>
              <a:spLocks/>
            </p:cNvSpPr>
            <p:nvPr/>
          </p:nvSpPr>
          <p:spPr bwMode="auto">
            <a:xfrm>
              <a:off x="2073275" y="4432345"/>
              <a:ext cx="1209675" cy="849313"/>
            </a:xfrm>
            <a:custGeom>
              <a:avLst/>
              <a:gdLst>
                <a:gd name="T0" fmla="*/ 259 w 282"/>
                <a:gd name="T1" fmla="*/ 198 h 198"/>
                <a:gd name="T2" fmla="*/ 265 w 282"/>
                <a:gd name="T3" fmla="*/ 180 h 198"/>
                <a:gd name="T4" fmla="*/ 166 w 282"/>
                <a:gd name="T5" fmla="*/ 18 h 198"/>
                <a:gd name="T6" fmla="*/ 3 w 282"/>
                <a:gd name="T7" fmla="*/ 117 h 198"/>
                <a:gd name="T8" fmla="*/ 0 w 282"/>
                <a:gd name="T9" fmla="*/ 136 h 198"/>
                <a:gd name="T10" fmla="*/ 259 w 282"/>
                <a:gd name="T11" fmla="*/ 198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2" h="198">
                  <a:moveTo>
                    <a:pt x="259" y="198"/>
                  </a:moveTo>
                  <a:cubicBezTo>
                    <a:pt x="262" y="192"/>
                    <a:pt x="264" y="186"/>
                    <a:pt x="265" y="180"/>
                  </a:cubicBezTo>
                  <a:cubicBezTo>
                    <a:pt x="282" y="108"/>
                    <a:pt x="238" y="35"/>
                    <a:pt x="166" y="18"/>
                  </a:cubicBezTo>
                  <a:cubicBezTo>
                    <a:pt x="93" y="0"/>
                    <a:pt x="21" y="45"/>
                    <a:pt x="3" y="117"/>
                  </a:cubicBezTo>
                  <a:cubicBezTo>
                    <a:pt x="2" y="123"/>
                    <a:pt x="1" y="130"/>
                    <a:pt x="0" y="136"/>
                  </a:cubicBezTo>
                  <a:cubicBezTo>
                    <a:pt x="259" y="198"/>
                    <a:pt x="259" y="198"/>
                    <a:pt x="259" y="198"/>
                  </a:cubicBezTo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Freeform 26"/>
            <p:cNvSpPr>
              <a:spLocks/>
            </p:cNvSpPr>
            <p:nvPr/>
          </p:nvSpPr>
          <p:spPr bwMode="auto">
            <a:xfrm>
              <a:off x="2274888" y="4654601"/>
              <a:ext cx="788988" cy="579438"/>
            </a:xfrm>
            <a:custGeom>
              <a:avLst/>
              <a:gdLst>
                <a:gd name="T0" fmla="*/ 166 w 184"/>
                <a:gd name="T1" fmla="*/ 135 h 135"/>
                <a:gd name="T2" fmla="*/ 172 w 184"/>
                <a:gd name="T3" fmla="*/ 117 h 135"/>
                <a:gd name="T4" fmla="*/ 108 w 184"/>
                <a:gd name="T5" fmla="*/ 11 h 135"/>
                <a:gd name="T6" fmla="*/ 2 w 184"/>
                <a:gd name="T7" fmla="*/ 76 h 135"/>
                <a:gd name="T8" fmla="*/ 0 w 184"/>
                <a:gd name="T9" fmla="*/ 95 h 135"/>
                <a:gd name="T10" fmla="*/ 166 w 184"/>
                <a:gd name="T11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4" h="135">
                  <a:moveTo>
                    <a:pt x="166" y="135"/>
                  </a:moveTo>
                  <a:cubicBezTo>
                    <a:pt x="169" y="129"/>
                    <a:pt x="171" y="123"/>
                    <a:pt x="172" y="117"/>
                  </a:cubicBezTo>
                  <a:cubicBezTo>
                    <a:pt x="184" y="70"/>
                    <a:pt x="155" y="23"/>
                    <a:pt x="108" y="11"/>
                  </a:cubicBezTo>
                  <a:cubicBezTo>
                    <a:pt x="61" y="0"/>
                    <a:pt x="13" y="29"/>
                    <a:pt x="2" y="76"/>
                  </a:cubicBezTo>
                  <a:cubicBezTo>
                    <a:pt x="0" y="82"/>
                    <a:pt x="0" y="89"/>
                    <a:pt x="0" y="95"/>
                  </a:cubicBezTo>
                  <a:cubicBezTo>
                    <a:pt x="166" y="135"/>
                    <a:pt x="166" y="135"/>
                    <a:pt x="166" y="135"/>
                  </a:cubicBezTo>
                </a:path>
              </a:pathLst>
            </a:custGeom>
            <a:solidFill>
              <a:srgbClr val="A4E7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27"/>
            <p:cNvSpPr>
              <a:spLocks/>
            </p:cNvSpPr>
            <p:nvPr/>
          </p:nvSpPr>
          <p:spPr bwMode="auto">
            <a:xfrm>
              <a:off x="2459038" y="4860970"/>
              <a:ext cx="400050" cy="325438"/>
            </a:xfrm>
            <a:custGeom>
              <a:avLst/>
              <a:gdLst>
                <a:gd name="T0" fmla="*/ 79 w 93"/>
                <a:gd name="T1" fmla="*/ 76 h 76"/>
                <a:gd name="T2" fmla="*/ 87 w 93"/>
                <a:gd name="T3" fmla="*/ 59 h 76"/>
                <a:gd name="T4" fmla="*/ 55 w 93"/>
                <a:gd name="T5" fmla="*/ 6 h 76"/>
                <a:gd name="T6" fmla="*/ 1 w 93"/>
                <a:gd name="T7" fmla="*/ 38 h 76"/>
                <a:gd name="T8" fmla="*/ 1 w 93"/>
                <a:gd name="T9" fmla="*/ 57 h 76"/>
                <a:gd name="T10" fmla="*/ 79 w 93"/>
                <a:gd name="T11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3" h="76">
                  <a:moveTo>
                    <a:pt x="79" y="76"/>
                  </a:moveTo>
                  <a:cubicBezTo>
                    <a:pt x="83" y="71"/>
                    <a:pt x="86" y="65"/>
                    <a:pt x="87" y="59"/>
                  </a:cubicBezTo>
                  <a:cubicBezTo>
                    <a:pt x="93" y="35"/>
                    <a:pt x="78" y="11"/>
                    <a:pt x="55" y="6"/>
                  </a:cubicBezTo>
                  <a:cubicBezTo>
                    <a:pt x="31" y="0"/>
                    <a:pt x="7" y="15"/>
                    <a:pt x="1" y="38"/>
                  </a:cubicBezTo>
                  <a:cubicBezTo>
                    <a:pt x="0" y="45"/>
                    <a:pt x="0" y="51"/>
                    <a:pt x="1" y="57"/>
                  </a:cubicBezTo>
                  <a:cubicBezTo>
                    <a:pt x="79" y="76"/>
                    <a:pt x="79" y="76"/>
                    <a:pt x="79" y="76"/>
                  </a:cubicBezTo>
                </a:path>
              </a:pathLst>
            </a:custGeom>
            <a:solidFill>
              <a:srgbClr val="7051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29"/>
            <p:cNvSpPr>
              <a:spLocks/>
            </p:cNvSpPr>
            <p:nvPr/>
          </p:nvSpPr>
          <p:spPr bwMode="auto">
            <a:xfrm>
              <a:off x="44450" y="4432345"/>
              <a:ext cx="3011488" cy="2517775"/>
            </a:xfrm>
            <a:custGeom>
              <a:avLst/>
              <a:gdLst>
                <a:gd name="T0" fmla="*/ 702 w 702"/>
                <a:gd name="T1" fmla="*/ 587 h 587"/>
                <a:gd name="T2" fmla="*/ 702 w 702"/>
                <a:gd name="T3" fmla="*/ 573 h 587"/>
                <a:gd name="T4" fmla="*/ 351 w 702"/>
                <a:gd name="T5" fmla="*/ 0 h 587"/>
                <a:gd name="T6" fmla="*/ 0 w 702"/>
                <a:gd name="T7" fmla="*/ 573 h 587"/>
                <a:gd name="T8" fmla="*/ 0 w 702"/>
                <a:gd name="T9" fmla="*/ 587 h 587"/>
                <a:gd name="T10" fmla="*/ 702 w 702"/>
                <a:gd name="T11" fmla="*/ 587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02" h="587">
                  <a:moveTo>
                    <a:pt x="702" y="587"/>
                  </a:moveTo>
                  <a:cubicBezTo>
                    <a:pt x="702" y="582"/>
                    <a:pt x="702" y="578"/>
                    <a:pt x="702" y="573"/>
                  </a:cubicBezTo>
                  <a:cubicBezTo>
                    <a:pt x="702" y="257"/>
                    <a:pt x="545" y="0"/>
                    <a:pt x="351" y="0"/>
                  </a:cubicBezTo>
                  <a:cubicBezTo>
                    <a:pt x="157" y="0"/>
                    <a:pt x="0" y="257"/>
                    <a:pt x="0" y="573"/>
                  </a:cubicBezTo>
                  <a:cubicBezTo>
                    <a:pt x="0" y="578"/>
                    <a:pt x="0" y="582"/>
                    <a:pt x="0" y="587"/>
                  </a:cubicBezTo>
                  <a:cubicBezTo>
                    <a:pt x="702" y="587"/>
                    <a:pt x="702" y="587"/>
                    <a:pt x="702" y="587"/>
                  </a:cubicBezTo>
                </a:path>
              </a:pathLst>
            </a:custGeom>
            <a:solidFill>
              <a:srgbClr val="BBCE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 30"/>
            <p:cNvSpPr>
              <a:spLocks noEditPoints="1"/>
            </p:cNvSpPr>
            <p:nvPr/>
          </p:nvSpPr>
          <p:spPr bwMode="auto">
            <a:xfrm>
              <a:off x="44450" y="6527800"/>
              <a:ext cx="0" cy="85725"/>
            </a:xfrm>
            <a:custGeom>
              <a:avLst/>
              <a:gdLst>
                <a:gd name="T0" fmla="*/ 20 h 20"/>
                <a:gd name="T1" fmla="*/ 19 h 20"/>
                <a:gd name="T2" fmla="*/ 19 h 20"/>
                <a:gd name="T3" fmla="*/ 18 h 20"/>
                <a:gd name="T4" fmla="*/ 18 h 20"/>
                <a:gd name="T5" fmla="*/ 18 h 20"/>
                <a:gd name="T6" fmla="*/ 17 h 20"/>
                <a:gd name="T7" fmla="*/ 17 h 20"/>
                <a:gd name="T8" fmla="*/ 16 h 20"/>
                <a:gd name="T9" fmla="*/ 16 h 20"/>
                <a:gd name="T10" fmla="*/ 15 h 20"/>
                <a:gd name="T11" fmla="*/ 15 h 20"/>
                <a:gd name="T12" fmla="*/ 14 h 20"/>
                <a:gd name="T13" fmla="*/ 14 h 20"/>
                <a:gd name="T14" fmla="*/ 13 h 20"/>
                <a:gd name="T15" fmla="*/ 13 h 20"/>
                <a:gd name="T16" fmla="*/ 12 h 20"/>
                <a:gd name="T17" fmla="*/ 12 h 20"/>
                <a:gd name="T18" fmla="*/ 11 h 20"/>
                <a:gd name="T19" fmla="*/ 11 h 20"/>
                <a:gd name="T20" fmla="*/ 11 h 20"/>
                <a:gd name="T21" fmla="*/ 10 h 20"/>
                <a:gd name="T22" fmla="*/ 10 h 20"/>
                <a:gd name="T23" fmla="*/ 9 h 20"/>
                <a:gd name="T24" fmla="*/ 9 h 20"/>
                <a:gd name="T25" fmla="*/ 8 h 20"/>
                <a:gd name="T26" fmla="*/ 8 h 20"/>
                <a:gd name="T27" fmla="*/ 7 h 20"/>
                <a:gd name="T28" fmla="*/ 7 h 20"/>
                <a:gd name="T29" fmla="*/ 6 h 20"/>
                <a:gd name="T30" fmla="*/ 6 h 20"/>
                <a:gd name="T31" fmla="*/ 5 h 20"/>
                <a:gd name="T32" fmla="*/ 5 h 20"/>
                <a:gd name="T33" fmla="*/ 5 h 20"/>
                <a:gd name="T34" fmla="*/ 4 h 20"/>
                <a:gd name="T35" fmla="*/ 4 h 20"/>
                <a:gd name="T36" fmla="*/ 3 h 20"/>
                <a:gd name="T37" fmla="*/ 3 h 20"/>
                <a:gd name="T38" fmla="*/ 2 h 20"/>
                <a:gd name="T39" fmla="*/ 2 h 20"/>
                <a:gd name="T40" fmla="*/ 1 h 20"/>
                <a:gd name="T41" fmla="*/ 1 h 20"/>
                <a:gd name="T42" fmla="*/ 0 h 20"/>
                <a:gd name="T43" fmla="*/ 0 h 20"/>
                <a:gd name="T44" fmla="*/ 0 h 20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  <a:cxn ang="0">
                  <a:pos x="0" y="T32"/>
                </a:cxn>
                <a:cxn ang="0">
                  <a:pos x="0" y="T33"/>
                </a:cxn>
                <a:cxn ang="0">
                  <a:pos x="0" y="T34"/>
                </a:cxn>
                <a:cxn ang="0">
                  <a:pos x="0" y="T35"/>
                </a:cxn>
                <a:cxn ang="0">
                  <a:pos x="0" y="T36"/>
                </a:cxn>
                <a:cxn ang="0">
                  <a:pos x="0" y="T37"/>
                </a:cxn>
                <a:cxn ang="0">
                  <a:pos x="0" y="T38"/>
                </a:cxn>
                <a:cxn ang="0">
                  <a:pos x="0" y="T39"/>
                </a:cxn>
                <a:cxn ang="0">
                  <a:pos x="0" y="T40"/>
                </a:cxn>
                <a:cxn ang="0">
                  <a:pos x="0" y="T41"/>
                </a:cxn>
                <a:cxn ang="0">
                  <a:pos x="0" y="T42"/>
                </a:cxn>
                <a:cxn ang="0">
                  <a:pos x="0" y="T43"/>
                </a:cxn>
                <a:cxn ang="0">
                  <a:pos x="0" y="T44"/>
                </a:cxn>
              </a:cxnLst>
              <a:rect l="0" t="0" r="r" b="b"/>
              <a:pathLst>
                <a:path h="20">
                  <a:moveTo>
                    <a:pt x="0" y="19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0" y="20"/>
                    <a:pt x="0" y="19"/>
                  </a:cubicBezTo>
                  <a:moveTo>
                    <a:pt x="0" y="19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moveTo>
                    <a:pt x="0" y="19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moveTo>
                    <a:pt x="0" y="17"/>
                  </a:moveTo>
                  <a:cubicBezTo>
                    <a:pt x="0" y="17"/>
                    <a:pt x="0" y="17"/>
                    <a:pt x="0" y="18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7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5"/>
                  </a:moveTo>
                  <a:cubicBezTo>
                    <a:pt x="0" y="15"/>
                    <a:pt x="0" y="16"/>
                    <a:pt x="0" y="16"/>
                  </a:cubicBezTo>
                  <a:cubicBezTo>
                    <a:pt x="0" y="16"/>
                    <a:pt x="0" y="15"/>
                    <a:pt x="0" y="15"/>
                  </a:cubicBezTo>
                  <a:moveTo>
                    <a:pt x="0" y="15"/>
                  </a:move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0" y="15"/>
                    <a:pt x="0" y="15"/>
                  </a:cubicBezTo>
                  <a:moveTo>
                    <a:pt x="0" y="14"/>
                  </a:moveTo>
                  <a:cubicBezTo>
                    <a:pt x="0" y="14"/>
                    <a:pt x="0" y="15"/>
                    <a:pt x="0" y="15"/>
                  </a:cubicBezTo>
                  <a:cubicBezTo>
                    <a:pt x="0" y="15"/>
                    <a:pt x="0" y="14"/>
                    <a:pt x="0" y="14"/>
                  </a:cubicBezTo>
                  <a:moveTo>
                    <a:pt x="0" y="14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moveTo>
                    <a:pt x="0" y="13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3"/>
                  </a:move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2"/>
                  </a:move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1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1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moveTo>
                    <a:pt x="0" y="9"/>
                  </a:moveTo>
                  <a:cubicBezTo>
                    <a:pt x="0" y="9"/>
                    <a:pt x="0" y="10"/>
                    <a:pt x="0" y="10"/>
                  </a:cubicBezTo>
                  <a:cubicBezTo>
                    <a:pt x="0" y="10"/>
                    <a:pt x="0" y="9"/>
                    <a:pt x="0" y="9"/>
                  </a:cubicBezTo>
                  <a:moveTo>
                    <a:pt x="0" y="9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moveTo>
                    <a:pt x="0" y="8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9"/>
                    <a:pt x="0" y="9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8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moveTo>
                    <a:pt x="0" y="4"/>
                  </a:moveTo>
                  <a:cubicBezTo>
                    <a:pt x="0" y="4"/>
                    <a:pt x="0" y="5"/>
                    <a:pt x="0" y="5"/>
                  </a:cubicBezTo>
                  <a:cubicBezTo>
                    <a:pt x="0" y="5"/>
                    <a:pt x="0" y="4"/>
                    <a:pt x="0" y="4"/>
                  </a:cubicBezTo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31"/>
            <p:cNvSpPr>
              <a:spLocks/>
            </p:cNvSpPr>
            <p:nvPr/>
          </p:nvSpPr>
          <p:spPr bwMode="auto">
            <a:xfrm>
              <a:off x="44450" y="4435525"/>
              <a:ext cx="1458913" cy="2514600"/>
            </a:xfrm>
            <a:custGeom>
              <a:avLst/>
              <a:gdLst>
                <a:gd name="T0" fmla="*/ 0 w 340"/>
                <a:gd name="T1" fmla="*/ 552 h 586"/>
                <a:gd name="T2" fmla="*/ 0 w 340"/>
                <a:gd name="T3" fmla="*/ 552 h 586"/>
                <a:gd name="T4" fmla="*/ 0 w 340"/>
                <a:gd name="T5" fmla="*/ 552 h 586"/>
                <a:gd name="T6" fmla="*/ 0 w 340"/>
                <a:gd name="T7" fmla="*/ 553 h 586"/>
                <a:gd name="T8" fmla="*/ 0 w 340"/>
                <a:gd name="T9" fmla="*/ 553 h 586"/>
                <a:gd name="T10" fmla="*/ 0 w 340"/>
                <a:gd name="T11" fmla="*/ 554 h 586"/>
                <a:gd name="T12" fmla="*/ 0 w 340"/>
                <a:gd name="T13" fmla="*/ 554 h 586"/>
                <a:gd name="T14" fmla="*/ 0 w 340"/>
                <a:gd name="T15" fmla="*/ 555 h 586"/>
                <a:gd name="T16" fmla="*/ 0 w 340"/>
                <a:gd name="T17" fmla="*/ 555 h 586"/>
                <a:gd name="T18" fmla="*/ 0 w 340"/>
                <a:gd name="T19" fmla="*/ 556 h 586"/>
                <a:gd name="T20" fmla="*/ 0 w 340"/>
                <a:gd name="T21" fmla="*/ 556 h 586"/>
                <a:gd name="T22" fmla="*/ 0 w 340"/>
                <a:gd name="T23" fmla="*/ 556 h 586"/>
                <a:gd name="T24" fmla="*/ 0 w 340"/>
                <a:gd name="T25" fmla="*/ 557 h 586"/>
                <a:gd name="T26" fmla="*/ 0 w 340"/>
                <a:gd name="T27" fmla="*/ 557 h 586"/>
                <a:gd name="T28" fmla="*/ 0 w 340"/>
                <a:gd name="T29" fmla="*/ 558 h 586"/>
                <a:gd name="T30" fmla="*/ 0 w 340"/>
                <a:gd name="T31" fmla="*/ 558 h 586"/>
                <a:gd name="T32" fmla="*/ 0 w 340"/>
                <a:gd name="T33" fmla="*/ 559 h 586"/>
                <a:gd name="T34" fmla="*/ 0 w 340"/>
                <a:gd name="T35" fmla="*/ 559 h 586"/>
                <a:gd name="T36" fmla="*/ 0 w 340"/>
                <a:gd name="T37" fmla="*/ 560 h 586"/>
                <a:gd name="T38" fmla="*/ 0 w 340"/>
                <a:gd name="T39" fmla="*/ 560 h 586"/>
                <a:gd name="T40" fmla="*/ 0 w 340"/>
                <a:gd name="T41" fmla="*/ 560 h 586"/>
                <a:gd name="T42" fmla="*/ 0 w 340"/>
                <a:gd name="T43" fmla="*/ 561 h 586"/>
                <a:gd name="T44" fmla="*/ 0 w 340"/>
                <a:gd name="T45" fmla="*/ 561 h 586"/>
                <a:gd name="T46" fmla="*/ 0 w 340"/>
                <a:gd name="T47" fmla="*/ 562 h 586"/>
                <a:gd name="T48" fmla="*/ 0 w 340"/>
                <a:gd name="T49" fmla="*/ 562 h 586"/>
                <a:gd name="T50" fmla="*/ 0 w 340"/>
                <a:gd name="T51" fmla="*/ 563 h 586"/>
                <a:gd name="T52" fmla="*/ 0 w 340"/>
                <a:gd name="T53" fmla="*/ 563 h 586"/>
                <a:gd name="T54" fmla="*/ 0 w 340"/>
                <a:gd name="T55" fmla="*/ 564 h 586"/>
                <a:gd name="T56" fmla="*/ 0 w 340"/>
                <a:gd name="T57" fmla="*/ 564 h 586"/>
                <a:gd name="T58" fmla="*/ 0 w 340"/>
                <a:gd name="T59" fmla="*/ 565 h 586"/>
                <a:gd name="T60" fmla="*/ 0 w 340"/>
                <a:gd name="T61" fmla="*/ 565 h 586"/>
                <a:gd name="T62" fmla="*/ 0 w 340"/>
                <a:gd name="T63" fmla="*/ 565 h 586"/>
                <a:gd name="T64" fmla="*/ 0 w 340"/>
                <a:gd name="T65" fmla="*/ 566 h 586"/>
                <a:gd name="T66" fmla="*/ 0 w 340"/>
                <a:gd name="T67" fmla="*/ 566 h 586"/>
                <a:gd name="T68" fmla="*/ 0 w 340"/>
                <a:gd name="T69" fmla="*/ 567 h 586"/>
                <a:gd name="T70" fmla="*/ 0 w 340"/>
                <a:gd name="T71" fmla="*/ 567 h 586"/>
                <a:gd name="T72" fmla="*/ 0 w 340"/>
                <a:gd name="T73" fmla="*/ 568 h 586"/>
                <a:gd name="T74" fmla="*/ 0 w 340"/>
                <a:gd name="T75" fmla="*/ 568 h 586"/>
                <a:gd name="T76" fmla="*/ 0 w 340"/>
                <a:gd name="T77" fmla="*/ 569 h 586"/>
                <a:gd name="T78" fmla="*/ 0 w 340"/>
                <a:gd name="T79" fmla="*/ 569 h 586"/>
                <a:gd name="T80" fmla="*/ 0 w 340"/>
                <a:gd name="T81" fmla="*/ 570 h 586"/>
                <a:gd name="T82" fmla="*/ 0 w 340"/>
                <a:gd name="T83" fmla="*/ 570 h 586"/>
                <a:gd name="T84" fmla="*/ 0 w 340"/>
                <a:gd name="T85" fmla="*/ 571 h 586"/>
                <a:gd name="T86" fmla="*/ 0 w 340"/>
                <a:gd name="T87" fmla="*/ 571 h 586"/>
                <a:gd name="T88" fmla="*/ 0 w 340"/>
                <a:gd name="T89" fmla="*/ 571 h 586"/>
                <a:gd name="T90" fmla="*/ 0 w 340"/>
                <a:gd name="T91" fmla="*/ 586 h 586"/>
                <a:gd name="T92" fmla="*/ 340 w 340"/>
                <a:gd name="T93" fmla="*/ 0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586">
                  <a:moveTo>
                    <a:pt x="340" y="0"/>
                  </a:moveTo>
                  <a:cubicBezTo>
                    <a:pt x="156" y="9"/>
                    <a:pt x="7" y="251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2"/>
                    <a:pt x="0" y="552"/>
                    <a:pt x="0" y="552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3"/>
                    <a:pt x="0" y="553"/>
                  </a:cubicBezTo>
                  <a:cubicBezTo>
                    <a:pt x="0" y="553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4"/>
                    <a:pt x="0" y="554"/>
                  </a:cubicBezTo>
                  <a:cubicBezTo>
                    <a:pt x="0" y="554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5"/>
                  </a:cubicBezTo>
                  <a:cubicBezTo>
                    <a:pt x="0" y="555"/>
                    <a:pt x="0" y="555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6"/>
                    <a:pt x="0" y="556"/>
                  </a:cubicBezTo>
                  <a:cubicBezTo>
                    <a:pt x="0" y="556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7"/>
                    <a:pt x="0" y="557"/>
                    <a:pt x="0" y="557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8"/>
                    <a:pt x="0" y="558"/>
                  </a:cubicBezTo>
                  <a:cubicBezTo>
                    <a:pt x="0" y="558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9"/>
                    <a:pt x="0" y="559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1"/>
                    <a:pt x="0" y="561"/>
                  </a:cubicBezTo>
                  <a:cubicBezTo>
                    <a:pt x="0" y="561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0" y="562"/>
                    <a:pt x="0" y="562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4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5"/>
                    <a:pt x="0" y="565"/>
                    <a:pt x="0" y="565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66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7"/>
                    <a:pt x="0" y="567"/>
                  </a:cubicBezTo>
                  <a:cubicBezTo>
                    <a:pt x="0" y="567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0" y="568"/>
                    <a:pt x="0" y="568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0" y="569"/>
                    <a:pt x="0" y="569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0"/>
                  </a:cubicBezTo>
                  <a:cubicBezTo>
                    <a:pt x="0" y="570"/>
                    <a:pt x="0" y="570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572"/>
                    <a:pt x="0" y="572"/>
                    <a:pt x="0" y="572"/>
                  </a:cubicBezTo>
                  <a:cubicBezTo>
                    <a:pt x="0" y="577"/>
                    <a:pt x="0" y="581"/>
                    <a:pt x="0" y="586"/>
                  </a:cubicBezTo>
                  <a:cubicBezTo>
                    <a:pt x="340" y="586"/>
                    <a:pt x="340" y="586"/>
                    <a:pt x="340" y="586"/>
                  </a:cubicBezTo>
                  <a:cubicBezTo>
                    <a:pt x="340" y="0"/>
                    <a:pt x="340" y="0"/>
                    <a:pt x="340" y="0"/>
                  </a:cubicBezTo>
                </a:path>
              </a:pathLst>
            </a:custGeom>
            <a:solidFill>
              <a:srgbClr val="C9D8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7" name="Freeform 32"/>
            <p:cNvSpPr>
              <a:spLocks/>
            </p:cNvSpPr>
            <p:nvPr/>
          </p:nvSpPr>
          <p:spPr bwMode="auto">
            <a:xfrm>
              <a:off x="1952625" y="4981627"/>
              <a:ext cx="2355850" cy="1968500"/>
            </a:xfrm>
            <a:custGeom>
              <a:avLst/>
              <a:gdLst>
                <a:gd name="T0" fmla="*/ 549 w 549"/>
                <a:gd name="T1" fmla="*/ 459 h 459"/>
                <a:gd name="T2" fmla="*/ 549 w 549"/>
                <a:gd name="T3" fmla="*/ 448 h 459"/>
                <a:gd name="T4" fmla="*/ 275 w 549"/>
                <a:gd name="T5" fmla="*/ 0 h 459"/>
                <a:gd name="T6" fmla="*/ 0 w 549"/>
                <a:gd name="T7" fmla="*/ 448 h 459"/>
                <a:gd name="T8" fmla="*/ 1 w 549"/>
                <a:gd name="T9" fmla="*/ 459 h 459"/>
                <a:gd name="T10" fmla="*/ 549 w 549"/>
                <a:gd name="T11" fmla="*/ 459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9" h="459">
                  <a:moveTo>
                    <a:pt x="549" y="459"/>
                  </a:moveTo>
                  <a:cubicBezTo>
                    <a:pt x="549" y="455"/>
                    <a:pt x="549" y="452"/>
                    <a:pt x="549" y="448"/>
                  </a:cubicBezTo>
                  <a:cubicBezTo>
                    <a:pt x="549" y="201"/>
                    <a:pt x="427" y="0"/>
                    <a:pt x="275" y="0"/>
                  </a:cubicBezTo>
                  <a:cubicBezTo>
                    <a:pt x="123" y="0"/>
                    <a:pt x="0" y="201"/>
                    <a:pt x="0" y="448"/>
                  </a:cubicBezTo>
                  <a:cubicBezTo>
                    <a:pt x="0" y="452"/>
                    <a:pt x="1" y="455"/>
                    <a:pt x="1" y="459"/>
                  </a:cubicBezTo>
                  <a:cubicBezTo>
                    <a:pt x="549" y="459"/>
                    <a:pt x="549" y="459"/>
                    <a:pt x="549" y="459"/>
                  </a:cubicBezTo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Freeform 33"/>
            <p:cNvSpPr>
              <a:spLocks noEditPoints="1"/>
            </p:cNvSpPr>
            <p:nvPr/>
          </p:nvSpPr>
          <p:spPr bwMode="auto">
            <a:xfrm>
              <a:off x="1952625" y="6527800"/>
              <a:ext cx="4763" cy="93663"/>
            </a:xfrm>
            <a:custGeom>
              <a:avLst/>
              <a:gdLst>
                <a:gd name="T0" fmla="*/ 0 w 1"/>
                <a:gd name="T1" fmla="*/ 22 h 22"/>
                <a:gd name="T2" fmla="*/ 0 w 1"/>
                <a:gd name="T3" fmla="*/ 22 h 22"/>
                <a:gd name="T4" fmla="*/ 0 w 1"/>
                <a:gd name="T5" fmla="*/ 21 h 22"/>
                <a:gd name="T6" fmla="*/ 0 w 1"/>
                <a:gd name="T7" fmla="*/ 21 h 22"/>
                <a:gd name="T8" fmla="*/ 0 w 1"/>
                <a:gd name="T9" fmla="*/ 21 h 22"/>
                <a:gd name="T10" fmla="*/ 1 w 1"/>
                <a:gd name="T11" fmla="*/ 20 h 22"/>
                <a:gd name="T12" fmla="*/ 1 w 1"/>
                <a:gd name="T13" fmla="*/ 20 h 22"/>
                <a:gd name="T14" fmla="*/ 1 w 1"/>
                <a:gd name="T15" fmla="*/ 20 h 22"/>
                <a:gd name="T16" fmla="*/ 1 w 1"/>
                <a:gd name="T17" fmla="*/ 19 h 22"/>
                <a:gd name="T18" fmla="*/ 1 w 1"/>
                <a:gd name="T19" fmla="*/ 19 h 22"/>
                <a:gd name="T20" fmla="*/ 1 w 1"/>
                <a:gd name="T21" fmla="*/ 19 h 22"/>
                <a:gd name="T22" fmla="*/ 1 w 1"/>
                <a:gd name="T23" fmla="*/ 18 h 22"/>
                <a:gd name="T24" fmla="*/ 1 w 1"/>
                <a:gd name="T25" fmla="*/ 18 h 22"/>
                <a:gd name="T26" fmla="*/ 1 w 1"/>
                <a:gd name="T27" fmla="*/ 18 h 22"/>
                <a:gd name="T28" fmla="*/ 1 w 1"/>
                <a:gd name="T29" fmla="*/ 17 h 22"/>
                <a:gd name="T30" fmla="*/ 1 w 1"/>
                <a:gd name="T31" fmla="*/ 17 h 22"/>
                <a:gd name="T32" fmla="*/ 1 w 1"/>
                <a:gd name="T33" fmla="*/ 16 h 22"/>
                <a:gd name="T34" fmla="*/ 1 w 1"/>
                <a:gd name="T35" fmla="*/ 16 h 22"/>
                <a:gd name="T36" fmla="*/ 1 w 1"/>
                <a:gd name="T37" fmla="*/ 16 h 22"/>
                <a:gd name="T38" fmla="*/ 1 w 1"/>
                <a:gd name="T39" fmla="*/ 15 h 22"/>
                <a:gd name="T40" fmla="*/ 1 w 1"/>
                <a:gd name="T41" fmla="*/ 15 h 22"/>
                <a:gd name="T42" fmla="*/ 1 w 1"/>
                <a:gd name="T43" fmla="*/ 15 h 22"/>
                <a:gd name="T44" fmla="*/ 1 w 1"/>
                <a:gd name="T45" fmla="*/ 14 h 22"/>
                <a:gd name="T46" fmla="*/ 1 w 1"/>
                <a:gd name="T47" fmla="*/ 14 h 22"/>
                <a:gd name="T48" fmla="*/ 1 w 1"/>
                <a:gd name="T49" fmla="*/ 14 h 22"/>
                <a:gd name="T50" fmla="*/ 1 w 1"/>
                <a:gd name="T51" fmla="*/ 13 h 22"/>
                <a:gd name="T52" fmla="*/ 1 w 1"/>
                <a:gd name="T53" fmla="*/ 13 h 22"/>
                <a:gd name="T54" fmla="*/ 1 w 1"/>
                <a:gd name="T55" fmla="*/ 13 h 22"/>
                <a:gd name="T56" fmla="*/ 1 w 1"/>
                <a:gd name="T57" fmla="*/ 12 h 22"/>
                <a:gd name="T58" fmla="*/ 1 w 1"/>
                <a:gd name="T59" fmla="*/ 12 h 22"/>
                <a:gd name="T60" fmla="*/ 1 w 1"/>
                <a:gd name="T61" fmla="*/ 12 h 22"/>
                <a:gd name="T62" fmla="*/ 1 w 1"/>
                <a:gd name="T63" fmla="*/ 11 h 22"/>
                <a:gd name="T64" fmla="*/ 1 w 1"/>
                <a:gd name="T65" fmla="*/ 11 h 22"/>
                <a:gd name="T66" fmla="*/ 1 w 1"/>
                <a:gd name="T67" fmla="*/ 10 h 22"/>
                <a:gd name="T68" fmla="*/ 1 w 1"/>
                <a:gd name="T69" fmla="*/ 10 h 22"/>
                <a:gd name="T70" fmla="*/ 1 w 1"/>
                <a:gd name="T71" fmla="*/ 10 h 22"/>
                <a:gd name="T72" fmla="*/ 1 w 1"/>
                <a:gd name="T73" fmla="*/ 9 h 22"/>
                <a:gd name="T74" fmla="*/ 1 w 1"/>
                <a:gd name="T75" fmla="*/ 9 h 22"/>
                <a:gd name="T76" fmla="*/ 1 w 1"/>
                <a:gd name="T77" fmla="*/ 9 h 22"/>
                <a:gd name="T78" fmla="*/ 1 w 1"/>
                <a:gd name="T79" fmla="*/ 8 h 22"/>
                <a:gd name="T80" fmla="*/ 1 w 1"/>
                <a:gd name="T81" fmla="*/ 8 h 22"/>
                <a:gd name="T82" fmla="*/ 1 w 1"/>
                <a:gd name="T83" fmla="*/ 8 h 22"/>
                <a:gd name="T84" fmla="*/ 1 w 1"/>
                <a:gd name="T8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" h="22"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2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2"/>
                  </a:cubicBezTo>
                  <a:moveTo>
                    <a:pt x="0" y="21"/>
                  </a:moveTo>
                  <a:cubicBezTo>
                    <a:pt x="0" y="22"/>
                    <a:pt x="0" y="22"/>
                    <a:pt x="0" y="22"/>
                  </a:cubicBezTo>
                  <a:cubicBezTo>
                    <a:pt x="0" y="22"/>
                    <a:pt x="0" y="22"/>
                    <a:pt x="0" y="21"/>
                  </a:cubicBezTo>
                  <a:moveTo>
                    <a:pt x="0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moveTo>
                    <a:pt x="0" y="21"/>
                  </a:move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moveTo>
                    <a:pt x="1" y="20"/>
                  </a:moveTo>
                  <a:cubicBezTo>
                    <a:pt x="1" y="20"/>
                    <a:pt x="1" y="21"/>
                    <a:pt x="1" y="21"/>
                  </a:cubicBezTo>
                  <a:cubicBezTo>
                    <a:pt x="1" y="21"/>
                    <a:pt x="1" y="20"/>
                    <a:pt x="1" y="20"/>
                  </a:cubicBezTo>
                  <a:moveTo>
                    <a:pt x="1" y="20"/>
                  </a:moveTo>
                  <a:cubicBezTo>
                    <a:pt x="1" y="20"/>
                    <a:pt x="1" y="20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moveTo>
                    <a:pt x="1" y="20"/>
                  </a:moveTo>
                  <a:cubicBezTo>
                    <a:pt x="1" y="20"/>
                    <a:pt x="1" y="20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20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9"/>
                  </a:moveTo>
                  <a:cubicBezTo>
                    <a:pt x="1" y="19"/>
                    <a:pt x="1" y="19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8"/>
                  </a:moveTo>
                  <a:cubicBezTo>
                    <a:pt x="1" y="18"/>
                    <a:pt x="1" y="18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moveTo>
                    <a:pt x="1" y="17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7"/>
                  </a:cubicBezTo>
                  <a:moveTo>
                    <a:pt x="1" y="17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7"/>
                  </a:cubicBezTo>
                  <a:moveTo>
                    <a:pt x="1" y="16"/>
                  </a:move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6"/>
                  </a:cubicBezTo>
                  <a:moveTo>
                    <a:pt x="1" y="16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6"/>
                  </a:cubicBezTo>
                  <a:moveTo>
                    <a:pt x="1" y="16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6"/>
                  </a:cubicBezTo>
                  <a:moveTo>
                    <a:pt x="1" y="15"/>
                  </a:moveTo>
                  <a:cubicBezTo>
                    <a:pt x="1" y="15"/>
                    <a:pt x="1" y="16"/>
                    <a:pt x="1" y="16"/>
                  </a:cubicBezTo>
                  <a:cubicBezTo>
                    <a:pt x="1" y="16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0"/>
                  </a:moveTo>
                  <a:cubicBezTo>
                    <a:pt x="1" y="10"/>
                    <a:pt x="1" y="11"/>
                    <a:pt x="1" y="11"/>
                  </a:cubicBezTo>
                  <a:cubicBezTo>
                    <a:pt x="1" y="11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10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C9D8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Freeform 34"/>
            <p:cNvSpPr>
              <a:spLocks/>
            </p:cNvSpPr>
            <p:nvPr/>
          </p:nvSpPr>
          <p:spPr bwMode="auto">
            <a:xfrm>
              <a:off x="1952625" y="4984800"/>
              <a:ext cx="1141413" cy="1965325"/>
            </a:xfrm>
            <a:custGeom>
              <a:avLst/>
              <a:gdLst>
                <a:gd name="T0" fmla="*/ 1 w 266"/>
                <a:gd name="T1" fmla="*/ 424 h 458"/>
                <a:gd name="T2" fmla="*/ 1 w 266"/>
                <a:gd name="T3" fmla="*/ 432 h 458"/>
                <a:gd name="T4" fmla="*/ 1 w 266"/>
                <a:gd name="T5" fmla="*/ 432 h 458"/>
                <a:gd name="T6" fmla="*/ 1 w 266"/>
                <a:gd name="T7" fmla="*/ 432 h 458"/>
                <a:gd name="T8" fmla="*/ 1 w 266"/>
                <a:gd name="T9" fmla="*/ 433 h 458"/>
                <a:gd name="T10" fmla="*/ 1 w 266"/>
                <a:gd name="T11" fmla="*/ 433 h 458"/>
                <a:gd name="T12" fmla="*/ 1 w 266"/>
                <a:gd name="T13" fmla="*/ 433 h 458"/>
                <a:gd name="T14" fmla="*/ 1 w 266"/>
                <a:gd name="T15" fmla="*/ 434 h 458"/>
                <a:gd name="T16" fmla="*/ 1 w 266"/>
                <a:gd name="T17" fmla="*/ 434 h 458"/>
                <a:gd name="T18" fmla="*/ 1 w 266"/>
                <a:gd name="T19" fmla="*/ 434 h 458"/>
                <a:gd name="T20" fmla="*/ 1 w 266"/>
                <a:gd name="T21" fmla="*/ 435 h 458"/>
                <a:gd name="T22" fmla="*/ 1 w 266"/>
                <a:gd name="T23" fmla="*/ 435 h 458"/>
                <a:gd name="T24" fmla="*/ 1 w 266"/>
                <a:gd name="T25" fmla="*/ 436 h 458"/>
                <a:gd name="T26" fmla="*/ 1 w 266"/>
                <a:gd name="T27" fmla="*/ 436 h 458"/>
                <a:gd name="T28" fmla="*/ 1 w 266"/>
                <a:gd name="T29" fmla="*/ 436 h 458"/>
                <a:gd name="T30" fmla="*/ 1 w 266"/>
                <a:gd name="T31" fmla="*/ 437 h 458"/>
                <a:gd name="T32" fmla="*/ 1 w 266"/>
                <a:gd name="T33" fmla="*/ 437 h 458"/>
                <a:gd name="T34" fmla="*/ 1 w 266"/>
                <a:gd name="T35" fmla="*/ 437 h 458"/>
                <a:gd name="T36" fmla="*/ 1 w 266"/>
                <a:gd name="T37" fmla="*/ 438 h 458"/>
                <a:gd name="T38" fmla="*/ 1 w 266"/>
                <a:gd name="T39" fmla="*/ 438 h 458"/>
                <a:gd name="T40" fmla="*/ 1 w 266"/>
                <a:gd name="T41" fmla="*/ 438 h 458"/>
                <a:gd name="T42" fmla="*/ 1 w 266"/>
                <a:gd name="T43" fmla="*/ 439 h 458"/>
                <a:gd name="T44" fmla="*/ 1 w 266"/>
                <a:gd name="T45" fmla="*/ 439 h 458"/>
                <a:gd name="T46" fmla="*/ 1 w 266"/>
                <a:gd name="T47" fmla="*/ 439 h 458"/>
                <a:gd name="T48" fmla="*/ 1 w 266"/>
                <a:gd name="T49" fmla="*/ 440 h 458"/>
                <a:gd name="T50" fmla="*/ 1 w 266"/>
                <a:gd name="T51" fmla="*/ 440 h 458"/>
                <a:gd name="T52" fmla="*/ 1 w 266"/>
                <a:gd name="T53" fmla="*/ 440 h 458"/>
                <a:gd name="T54" fmla="*/ 1 w 266"/>
                <a:gd name="T55" fmla="*/ 441 h 458"/>
                <a:gd name="T56" fmla="*/ 1 w 266"/>
                <a:gd name="T57" fmla="*/ 441 h 458"/>
                <a:gd name="T58" fmla="*/ 1 w 266"/>
                <a:gd name="T59" fmla="*/ 442 h 458"/>
                <a:gd name="T60" fmla="*/ 1 w 266"/>
                <a:gd name="T61" fmla="*/ 442 h 458"/>
                <a:gd name="T62" fmla="*/ 1 w 266"/>
                <a:gd name="T63" fmla="*/ 442 h 458"/>
                <a:gd name="T64" fmla="*/ 1 w 266"/>
                <a:gd name="T65" fmla="*/ 443 h 458"/>
                <a:gd name="T66" fmla="*/ 1 w 266"/>
                <a:gd name="T67" fmla="*/ 443 h 458"/>
                <a:gd name="T68" fmla="*/ 1 w 266"/>
                <a:gd name="T69" fmla="*/ 443 h 458"/>
                <a:gd name="T70" fmla="*/ 1 w 266"/>
                <a:gd name="T71" fmla="*/ 444 h 458"/>
                <a:gd name="T72" fmla="*/ 1 w 266"/>
                <a:gd name="T73" fmla="*/ 444 h 458"/>
                <a:gd name="T74" fmla="*/ 1 w 266"/>
                <a:gd name="T75" fmla="*/ 444 h 458"/>
                <a:gd name="T76" fmla="*/ 0 w 266"/>
                <a:gd name="T77" fmla="*/ 445 h 458"/>
                <a:gd name="T78" fmla="*/ 0 w 266"/>
                <a:gd name="T79" fmla="*/ 445 h 458"/>
                <a:gd name="T80" fmla="*/ 0 w 266"/>
                <a:gd name="T81" fmla="*/ 445 h 458"/>
                <a:gd name="T82" fmla="*/ 0 w 266"/>
                <a:gd name="T83" fmla="*/ 446 h 458"/>
                <a:gd name="T84" fmla="*/ 0 w 266"/>
                <a:gd name="T85" fmla="*/ 446 h 458"/>
                <a:gd name="T86" fmla="*/ 0 w 266"/>
                <a:gd name="T87" fmla="*/ 447 h 458"/>
                <a:gd name="T88" fmla="*/ 1 w 266"/>
                <a:gd name="T89" fmla="*/ 458 h 458"/>
                <a:gd name="T90" fmla="*/ 266 w 266"/>
                <a:gd name="T91" fmla="*/ 0 h 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66" h="458">
                  <a:moveTo>
                    <a:pt x="266" y="0"/>
                  </a:moveTo>
                  <a:cubicBezTo>
                    <a:pt x="123" y="7"/>
                    <a:pt x="8" y="192"/>
                    <a:pt x="1" y="424"/>
                  </a:cubicBezTo>
                  <a:cubicBezTo>
                    <a:pt x="1" y="424"/>
                    <a:pt x="1" y="424"/>
                    <a:pt x="1" y="424"/>
                  </a:cubicBezTo>
                  <a:cubicBezTo>
                    <a:pt x="1" y="427"/>
                    <a:pt x="1" y="429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2"/>
                    <a:pt x="1" y="432"/>
                    <a:pt x="1" y="432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3"/>
                  </a:cubicBezTo>
                  <a:cubicBezTo>
                    <a:pt x="1" y="433"/>
                    <a:pt x="1" y="433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4"/>
                    <a:pt x="1" y="434"/>
                  </a:cubicBezTo>
                  <a:cubicBezTo>
                    <a:pt x="1" y="434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5"/>
                  </a:cubicBezTo>
                  <a:cubicBezTo>
                    <a:pt x="1" y="435"/>
                    <a:pt x="1" y="435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6"/>
                    <a:pt x="1" y="436"/>
                  </a:cubicBezTo>
                  <a:cubicBezTo>
                    <a:pt x="1" y="436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7"/>
                    <a:pt x="1" y="437"/>
                    <a:pt x="1" y="437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8"/>
                    <a:pt x="1" y="438"/>
                    <a:pt x="1" y="438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39"/>
                    <a:pt x="1" y="439"/>
                  </a:cubicBezTo>
                  <a:cubicBezTo>
                    <a:pt x="1" y="439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0"/>
                    <a:pt x="1" y="440"/>
                    <a:pt x="1" y="440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1"/>
                  </a:cubicBezTo>
                  <a:cubicBezTo>
                    <a:pt x="1" y="441"/>
                    <a:pt x="1" y="441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2"/>
                    <a:pt x="1" y="442"/>
                    <a:pt x="1" y="442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3"/>
                  </a:cubicBezTo>
                  <a:cubicBezTo>
                    <a:pt x="1" y="443"/>
                    <a:pt x="1" y="443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4"/>
                    <a:pt x="1" y="444"/>
                  </a:cubicBezTo>
                  <a:cubicBezTo>
                    <a:pt x="1" y="444"/>
                    <a:pt x="1" y="445"/>
                    <a:pt x="1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5"/>
                    <a:pt x="0" y="445"/>
                    <a:pt x="0" y="445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0" y="447"/>
                    <a:pt x="0" y="447"/>
                    <a:pt x="0" y="447"/>
                  </a:cubicBezTo>
                  <a:cubicBezTo>
                    <a:pt x="0" y="447"/>
                    <a:pt x="0" y="447"/>
                    <a:pt x="0" y="447"/>
                  </a:cubicBezTo>
                  <a:cubicBezTo>
                    <a:pt x="0" y="451"/>
                    <a:pt x="1" y="454"/>
                    <a:pt x="1" y="458"/>
                  </a:cubicBezTo>
                  <a:cubicBezTo>
                    <a:pt x="266" y="458"/>
                    <a:pt x="266" y="458"/>
                    <a:pt x="266" y="458"/>
                  </a:cubicBezTo>
                  <a:cubicBezTo>
                    <a:pt x="266" y="0"/>
                    <a:pt x="266" y="0"/>
                    <a:pt x="266" y="0"/>
                  </a:cubicBezTo>
                </a:path>
              </a:pathLst>
            </a:custGeom>
            <a:solidFill>
              <a:srgbClr val="EBE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0" name="Freeform 35"/>
            <p:cNvSpPr>
              <a:spLocks/>
            </p:cNvSpPr>
            <p:nvPr/>
          </p:nvSpPr>
          <p:spPr bwMode="auto">
            <a:xfrm>
              <a:off x="10499725" y="5537200"/>
              <a:ext cx="1358900" cy="1136650"/>
            </a:xfrm>
            <a:custGeom>
              <a:avLst/>
              <a:gdLst>
                <a:gd name="T0" fmla="*/ 317 w 317"/>
                <a:gd name="T1" fmla="*/ 265 h 265"/>
                <a:gd name="T2" fmla="*/ 317 w 317"/>
                <a:gd name="T3" fmla="*/ 259 h 265"/>
                <a:gd name="T4" fmla="*/ 159 w 317"/>
                <a:gd name="T5" fmla="*/ 0 h 265"/>
                <a:gd name="T6" fmla="*/ 0 w 317"/>
                <a:gd name="T7" fmla="*/ 259 h 265"/>
                <a:gd name="T8" fmla="*/ 1 w 317"/>
                <a:gd name="T9" fmla="*/ 265 h 265"/>
                <a:gd name="T10" fmla="*/ 317 w 317"/>
                <a:gd name="T11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7" h="265">
                  <a:moveTo>
                    <a:pt x="317" y="265"/>
                  </a:moveTo>
                  <a:cubicBezTo>
                    <a:pt x="317" y="263"/>
                    <a:pt x="317" y="261"/>
                    <a:pt x="317" y="259"/>
                  </a:cubicBezTo>
                  <a:cubicBezTo>
                    <a:pt x="317" y="116"/>
                    <a:pt x="247" y="0"/>
                    <a:pt x="159" y="0"/>
                  </a:cubicBezTo>
                  <a:cubicBezTo>
                    <a:pt x="71" y="0"/>
                    <a:pt x="0" y="116"/>
                    <a:pt x="0" y="259"/>
                  </a:cubicBezTo>
                  <a:cubicBezTo>
                    <a:pt x="0" y="261"/>
                    <a:pt x="1" y="263"/>
                    <a:pt x="1" y="265"/>
                  </a:cubicBezTo>
                  <a:cubicBezTo>
                    <a:pt x="317" y="265"/>
                    <a:pt x="317" y="265"/>
                    <a:pt x="317" y="265"/>
                  </a:cubicBezTo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1" name="Freeform 36"/>
            <p:cNvSpPr>
              <a:spLocks noEditPoints="1"/>
            </p:cNvSpPr>
            <p:nvPr/>
          </p:nvSpPr>
          <p:spPr bwMode="auto">
            <a:xfrm>
              <a:off x="10499725" y="6570663"/>
              <a:ext cx="3175" cy="73025"/>
            </a:xfrm>
            <a:custGeom>
              <a:avLst/>
              <a:gdLst>
                <a:gd name="T0" fmla="*/ 0 w 1"/>
                <a:gd name="T1" fmla="*/ 17 h 17"/>
                <a:gd name="T2" fmla="*/ 0 w 1"/>
                <a:gd name="T3" fmla="*/ 16 h 17"/>
                <a:gd name="T4" fmla="*/ 0 w 1"/>
                <a:gd name="T5" fmla="*/ 16 h 17"/>
                <a:gd name="T6" fmla="*/ 0 w 1"/>
                <a:gd name="T7" fmla="*/ 16 h 17"/>
                <a:gd name="T8" fmla="*/ 1 w 1"/>
                <a:gd name="T9" fmla="*/ 15 h 17"/>
                <a:gd name="T10" fmla="*/ 1 w 1"/>
                <a:gd name="T11" fmla="*/ 15 h 17"/>
                <a:gd name="T12" fmla="*/ 1 w 1"/>
                <a:gd name="T13" fmla="*/ 15 h 17"/>
                <a:gd name="T14" fmla="*/ 1 w 1"/>
                <a:gd name="T15" fmla="*/ 15 h 17"/>
                <a:gd name="T16" fmla="*/ 1 w 1"/>
                <a:gd name="T17" fmla="*/ 15 h 17"/>
                <a:gd name="T18" fmla="*/ 1 w 1"/>
                <a:gd name="T19" fmla="*/ 14 h 17"/>
                <a:gd name="T20" fmla="*/ 1 w 1"/>
                <a:gd name="T21" fmla="*/ 14 h 17"/>
                <a:gd name="T22" fmla="*/ 1 w 1"/>
                <a:gd name="T23" fmla="*/ 14 h 17"/>
                <a:gd name="T24" fmla="*/ 1 w 1"/>
                <a:gd name="T25" fmla="*/ 14 h 17"/>
                <a:gd name="T26" fmla="*/ 1 w 1"/>
                <a:gd name="T27" fmla="*/ 13 h 17"/>
                <a:gd name="T28" fmla="*/ 1 w 1"/>
                <a:gd name="T29" fmla="*/ 13 h 17"/>
                <a:gd name="T30" fmla="*/ 1 w 1"/>
                <a:gd name="T31" fmla="*/ 13 h 17"/>
                <a:gd name="T32" fmla="*/ 1 w 1"/>
                <a:gd name="T33" fmla="*/ 12 h 17"/>
                <a:gd name="T34" fmla="*/ 1 w 1"/>
                <a:gd name="T35" fmla="*/ 12 h 17"/>
                <a:gd name="T36" fmla="*/ 1 w 1"/>
                <a:gd name="T37" fmla="*/ 12 h 17"/>
                <a:gd name="T38" fmla="*/ 1 w 1"/>
                <a:gd name="T39" fmla="*/ 11 h 17"/>
                <a:gd name="T40" fmla="*/ 1 w 1"/>
                <a:gd name="T41" fmla="*/ 11 h 17"/>
                <a:gd name="T42" fmla="*/ 1 w 1"/>
                <a:gd name="T43" fmla="*/ 11 h 17"/>
                <a:gd name="T44" fmla="*/ 1 w 1"/>
                <a:gd name="T45" fmla="*/ 10 h 17"/>
                <a:gd name="T46" fmla="*/ 1 w 1"/>
                <a:gd name="T47" fmla="*/ 10 h 17"/>
                <a:gd name="T48" fmla="*/ 1 w 1"/>
                <a:gd name="T49" fmla="*/ 10 h 17"/>
                <a:gd name="T50" fmla="*/ 1 w 1"/>
                <a:gd name="T51" fmla="*/ 10 h 17"/>
                <a:gd name="T52" fmla="*/ 1 w 1"/>
                <a:gd name="T53" fmla="*/ 10 h 17"/>
                <a:gd name="T54" fmla="*/ 1 w 1"/>
                <a:gd name="T55" fmla="*/ 9 h 17"/>
                <a:gd name="T56" fmla="*/ 1 w 1"/>
                <a:gd name="T57" fmla="*/ 9 h 17"/>
                <a:gd name="T58" fmla="*/ 1 w 1"/>
                <a:gd name="T59" fmla="*/ 9 h 17"/>
                <a:gd name="T60" fmla="*/ 1 w 1"/>
                <a:gd name="T61" fmla="*/ 9 h 17"/>
                <a:gd name="T62" fmla="*/ 1 w 1"/>
                <a:gd name="T63" fmla="*/ 8 h 17"/>
                <a:gd name="T64" fmla="*/ 1 w 1"/>
                <a:gd name="T65" fmla="*/ 8 h 17"/>
                <a:gd name="T66" fmla="*/ 1 w 1"/>
                <a:gd name="T67" fmla="*/ 8 h 17"/>
                <a:gd name="T68" fmla="*/ 1 w 1"/>
                <a:gd name="T69" fmla="*/ 7 h 17"/>
                <a:gd name="T70" fmla="*/ 1 w 1"/>
                <a:gd name="T71" fmla="*/ 7 h 17"/>
                <a:gd name="T72" fmla="*/ 1 w 1"/>
                <a:gd name="T73" fmla="*/ 7 h 17"/>
                <a:gd name="T74" fmla="*/ 1 w 1"/>
                <a:gd name="T75" fmla="*/ 6 h 17"/>
                <a:gd name="T76" fmla="*/ 1 w 1"/>
                <a:gd name="T77" fmla="*/ 6 h 17"/>
                <a:gd name="T78" fmla="*/ 1 w 1"/>
                <a:gd name="T79" fmla="*/ 6 h 17"/>
                <a:gd name="T80" fmla="*/ 1 w 1"/>
                <a:gd name="T81" fmla="*/ 6 h 17"/>
                <a:gd name="T82" fmla="*/ 1 w 1"/>
                <a:gd name="T83" fmla="*/ 6 h 17"/>
                <a:gd name="T84" fmla="*/ 1 w 1"/>
                <a:gd name="T85" fmla="*/ 5 h 17"/>
                <a:gd name="T86" fmla="*/ 1 w 1"/>
                <a:gd name="T87" fmla="*/ 5 h 17"/>
                <a:gd name="T88" fmla="*/ 1 w 1"/>
                <a:gd name="T89" fmla="*/ 5 h 17"/>
                <a:gd name="T90" fmla="*/ 1 w 1"/>
                <a:gd name="T91" fmla="*/ 5 h 17"/>
                <a:gd name="T92" fmla="*/ 1 w 1"/>
                <a:gd name="T93" fmla="*/ 4 h 17"/>
                <a:gd name="T94" fmla="*/ 1 w 1"/>
                <a:gd name="T95" fmla="*/ 4 h 17"/>
                <a:gd name="T96" fmla="*/ 1 w 1"/>
                <a:gd name="T97" fmla="*/ 4 h 17"/>
                <a:gd name="T98" fmla="*/ 1 w 1"/>
                <a:gd name="T99" fmla="*/ 3 h 17"/>
                <a:gd name="T100" fmla="*/ 1 w 1"/>
                <a:gd name="T101" fmla="*/ 3 h 17"/>
                <a:gd name="T102" fmla="*/ 1 w 1"/>
                <a:gd name="T103" fmla="*/ 3 h 17"/>
                <a:gd name="T104" fmla="*/ 1 w 1"/>
                <a:gd name="T105" fmla="*/ 2 h 17"/>
                <a:gd name="T106" fmla="*/ 1 w 1"/>
                <a:gd name="T107" fmla="*/ 2 h 17"/>
                <a:gd name="T108" fmla="*/ 1 w 1"/>
                <a:gd name="T109" fmla="*/ 2 h 17"/>
                <a:gd name="T110" fmla="*/ 1 w 1"/>
                <a:gd name="T111" fmla="*/ 2 h 17"/>
                <a:gd name="T112" fmla="*/ 1 w 1"/>
                <a:gd name="T113" fmla="*/ 2 h 17"/>
                <a:gd name="T114" fmla="*/ 1 w 1"/>
                <a:gd name="T115" fmla="*/ 1 h 17"/>
                <a:gd name="T116" fmla="*/ 1 w 1"/>
                <a:gd name="T117" fmla="*/ 1 h 17"/>
                <a:gd name="T118" fmla="*/ 1 w 1"/>
                <a:gd name="T119" fmla="*/ 1 h 17"/>
                <a:gd name="T120" fmla="*/ 1 w 1"/>
                <a:gd name="T121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" h="17">
                  <a:moveTo>
                    <a:pt x="0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0" y="16"/>
                  </a:move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moveTo>
                    <a:pt x="1" y="15"/>
                  </a:move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1" y="16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5"/>
                  </a:moveTo>
                  <a:cubicBezTo>
                    <a:pt x="1" y="15"/>
                    <a:pt x="1" y="15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4"/>
                  </a:move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moveTo>
                    <a:pt x="1" y="13"/>
                  </a:moveTo>
                  <a:cubicBezTo>
                    <a:pt x="1" y="13"/>
                    <a:pt x="1" y="14"/>
                    <a:pt x="1" y="14"/>
                  </a:cubicBezTo>
                  <a:cubicBezTo>
                    <a:pt x="1" y="14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3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2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1"/>
                  </a:cubicBezTo>
                  <a:moveTo>
                    <a:pt x="1" y="10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1" y="11"/>
                    <a:pt x="1" y="11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moveTo>
                    <a:pt x="1" y="8"/>
                  </a:moveTo>
                  <a:cubicBezTo>
                    <a:pt x="1" y="8"/>
                    <a:pt x="1" y="9"/>
                    <a:pt x="1" y="9"/>
                  </a:cubicBezTo>
                  <a:cubicBezTo>
                    <a:pt x="1" y="9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8"/>
                  </a:move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1" y="7"/>
                    <a:pt x="1" y="7"/>
                    <a:pt x="1" y="7"/>
                  </a:cubicBezTo>
                  <a:moveTo>
                    <a:pt x="1" y="7"/>
                  </a:moveTo>
                  <a:cubicBezTo>
                    <a:pt x="1" y="7"/>
                    <a:pt x="1" y="7"/>
                    <a:pt x="1" y="7"/>
                  </a:cubicBezTo>
                  <a:cubicBezTo>
                    <a:pt x="1" y="7"/>
                    <a:pt x="1" y="7"/>
                    <a:pt x="1" y="7"/>
                  </a:cubicBezTo>
                  <a:moveTo>
                    <a:pt x="1" y="6"/>
                  </a:moveTo>
                  <a:cubicBezTo>
                    <a:pt x="1" y="6"/>
                    <a:pt x="1" y="7"/>
                    <a:pt x="1" y="7"/>
                  </a:cubicBezTo>
                  <a:cubicBezTo>
                    <a:pt x="1" y="7"/>
                    <a:pt x="1" y="6"/>
                    <a:pt x="1" y="6"/>
                  </a:cubicBezTo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moveTo>
                    <a:pt x="1" y="6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moveTo>
                    <a:pt x="1" y="5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5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1" y="4"/>
                    <a:pt x="1" y="4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2" name="Freeform 37"/>
            <p:cNvSpPr>
              <a:spLocks/>
            </p:cNvSpPr>
            <p:nvPr/>
          </p:nvSpPr>
          <p:spPr bwMode="auto">
            <a:xfrm>
              <a:off x="10499725" y="5537200"/>
              <a:ext cx="660400" cy="1136650"/>
            </a:xfrm>
            <a:custGeom>
              <a:avLst/>
              <a:gdLst>
                <a:gd name="T0" fmla="*/ 1 w 154"/>
                <a:gd name="T1" fmla="*/ 241 h 265"/>
                <a:gd name="T2" fmla="*/ 1 w 154"/>
                <a:gd name="T3" fmla="*/ 242 h 265"/>
                <a:gd name="T4" fmla="*/ 1 w 154"/>
                <a:gd name="T5" fmla="*/ 242 h 265"/>
                <a:gd name="T6" fmla="*/ 1 w 154"/>
                <a:gd name="T7" fmla="*/ 243 h 265"/>
                <a:gd name="T8" fmla="*/ 1 w 154"/>
                <a:gd name="T9" fmla="*/ 243 h 265"/>
                <a:gd name="T10" fmla="*/ 1 w 154"/>
                <a:gd name="T11" fmla="*/ 243 h 265"/>
                <a:gd name="T12" fmla="*/ 1 w 154"/>
                <a:gd name="T13" fmla="*/ 244 h 265"/>
                <a:gd name="T14" fmla="*/ 1 w 154"/>
                <a:gd name="T15" fmla="*/ 244 h 265"/>
                <a:gd name="T16" fmla="*/ 1 w 154"/>
                <a:gd name="T17" fmla="*/ 245 h 265"/>
                <a:gd name="T18" fmla="*/ 1 w 154"/>
                <a:gd name="T19" fmla="*/ 245 h 265"/>
                <a:gd name="T20" fmla="*/ 1 w 154"/>
                <a:gd name="T21" fmla="*/ 245 h 265"/>
                <a:gd name="T22" fmla="*/ 1 w 154"/>
                <a:gd name="T23" fmla="*/ 246 h 265"/>
                <a:gd name="T24" fmla="*/ 1 w 154"/>
                <a:gd name="T25" fmla="*/ 246 h 265"/>
                <a:gd name="T26" fmla="*/ 1 w 154"/>
                <a:gd name="T27" fmla="*/ 247 h 265"/>
                <a:gd name="T28" fmla="*/ 1 w 154"/>
                <a:gd name="T29" fmla="*/ 247 h 265"/>
                <a:gd name="T30" fmla="*/ 1 w 154"/>
                <a:gd name="T31" fmla="*/ 247 h 265"/>
                <a:gd name="T32" fmla="*/ 1 w 154"/>
                <a:gd name="T33" fmla="*/ 248 h 265"/>
                <a:gd name="T34" fmla="*/ 1 w 154"/>
                <a:gd name="T35" fmla="*/ 248 h 265"/>
                <a:gd name="T36" fmla="*/ 1 w 154"/>
                <a:gd name="T37" fmla="*/ 249 h 265"/>
                <a:gd name="T38" fmla="*/ 1 w 154"/>
                <a:gd name="T39" fmla="*/ 249 h 265"/>
                <a:gd name="T40" fmla="*/ 1 w 154"/>
                <a:gd name="T41" fmla="*/ 249 h 265"/>
                <a:gd name="T42" fmla="*/ 1 w 154"/>
                <a:gd name="T43" fmla="*/ 250 h 265"/>
                <a:gd name="T44" fmla="*/ 1 w 154"/>
                <a:gd name="T45" fmla="*/ 250 h 265"/>
                <a:gd name="T46" fmla="*/ 1 w 154"/>
                <a:gd name="T47" fmla="*/ 251 h 265"/>
                <a:gd name="T48" fmla="*/ 1 w 154"/>
                <a:gd name="T49" fmla="*/ 251 h 265"/>
                <a:gd name="T50" fmla="*/ 1 w 154"/>
                <a:gd name="T51" fmla="*/ 251 h 265"/>
                <a:gd name="T52" fmla="*/ 1 w 154"/>
                <a:gd name="T53" fmla="*/ 252 h 265"/>
                <a:gd name="T54" fmla="*/ 1 w 154"/>
                <a:gd name="T55" fmla="*/ 252 h 265"/>
                <a:gd name="T56" fmla="*/ 1 w 154"/>
                <a:gd name="T57" fmla="*/ 253 h 265"/>
                <a:gd name="T58" fmla="*/ 1 w 154"/>
                <a:gd name="T59" fmla="*/ 253 h 265"/>
                <a:gd name="T60" fmla="*/ 1 w 154"/>
                <a:gd name="T61" fmla="*/ 254 h 265"/>
                <a:gd name="T62" fmla="*/ 1 w 154"/>
                <a:gd name="T63" fmla="*/ 254 h 265"/>
                <a:gd name="T64" fmla="*/ 1 w 154"/>
                <a:gd name="T65" fmla="*/ 254 h 265"/>
                <a:gd name="T66" fmla="*/ 1 w 154"/>
                <a:gd name="T67" fmla="*/ 255 h 265"/>
                <a:gd name="T68" fmla="*/ 1 w 154"/>
                <a:gd name="T69" fmla="*/ 255 h 265"/>
                <a:gd name="T70" fmla="*/ 1 w 154"/>
                <a:gd name="T71" fmla="*/ 256 h 265"/>
                <a:gd name="T72" fmla="*/ 1 w 154"/>
                <a:gd name="T73" fmla="*/ 256 h 265"/>
                <a:gd name="T74" fmla="*/ 1 w 154"/>
                <a:gd name="T75" fmla="*/ 256 h 265"/>
                <a:gd name="T76" fmla="*/ 0 w 154"/>
                <a:gd name="T77" fmla="*/ 257 h 265"/>
                <a:gd name="T78" fmla="*/ 0 w 154"/>
                <a:gd name="T79" fmla="*/ 257 h 265"/>
                <a:gd name="T80" fmla="*/ 0 w 154"/>
                <a:gd name="T81" fmla="*/ 258 h 265"/>
                <a:gd name="T82" fmla="*/ 0 w 154"/>
                <a:gd name="T83" fmla="*/ 259 h 265"/>
                <a:gd name="T84" fmla="*/ 1 w 154"/>
                <a:gd name="T85" fmla="*/ 265 h 265"/>
                <a:gd name="T86" fmla="*/ 154 w 154"/>
                <a:gd name="T87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54" h="265">
                  <a:moveTo>
                    <a:pt x="154" y="0"/>
                  </a:moveTo>
                  <a:cubicBezTo>
                    <a:pt x="72" y="4"/>
                    <a:pt x="6" y="109"/>
                    <a:pt x="1" y="241"/>
                  </a:cubicBezTo>
                  <a:cubicBezTo>
                    <a:pt x="1" y="241"/>
                    <a:pt x="1" y="241"/>
                    <a:pt x="1" y="241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2"/>
                    <a:pt x="1" y="242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4"/>
                  </a:cubicBezTo>
                  <a:cubicBezTo>
                    <a:pt x="1" y="244"/>
                    <a:pt x="1" y="244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1" y="245"/>
                    <a:pt x="1" y="245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6"/>
                    <a:pt x="1" y="246"/>
                  </a:cubicBezTo>
                  <a:cubicBezTo>
                    <a:pt x="1" y="246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7"/>
                    <a:pt x="1" y="247"/>
                  </a:cubicBezTo>
                  <a:cubicBezTo>
                    <a:pt x="1" y="247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1" y="248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49"/>
                    <a:pt x="1" y="249"/>
                  </a:cubicBezTo>
                  <a:cubicBezTo>
                    <a:pt x="1" y="249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0"/>
                    <a:pt x="1" y="250"/>
                    <a:pt x="1" y="250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1"/>
                    <a:pt x="1" y="251"/>
                    <a:pt x="1" y="251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2"/>
                  </a:cubicBezTo>
                  <a:cubicBezTo>
                    <a:pt x="1" y="252"/>
                    <a:pt x="1" y="252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3"/>
                  </a:cubicBezTo>
                  <a:cubicBezTo>
                    <a:pt x="1" y="253"/>
                    <a:pt x="1" y="253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4"/>
                    <a:pt x="1" y="254"/>
                  </a:cubicBezTo>
                  <a:cubicBezTo>
                    <a:pt x="1" y="254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5"/>
                    <a:pt x="1" y="255"/>
                  </a:cubicBezTo>
                  <a:cubicBezTo>
                    <a:pt x="1" y="255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6"/>
                    <a:pt x="1" y="256"/>
                    <a:pt x="1" y="256"/>
                  </a:cubicBezTo>
                  <a:cubicBezTo>
                    <a:pt x="1" y="257"/>
                    <a:pt x="1" y="257"/>
                    <a:pt x="1" y="257"/>
                  </a:cubicBezTo>
                  <a:cubicBezTo>
                    <a:pt x="1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58"/>
                    <a:pt x="0" y="258"/>
                    <a:pt x="0" y="258"/>
                  </a:cubicBezTo>
                  <a:cubicBezTo>
                    <a:pt x="0" y="258"/>
                    <a:pt x="0" y="258"/>
                    <a:pt x="0" y="258"/>
                  </a:cubicBezTo>
                  <a:cubicBezTo>
                    <a:pt x="0" y="258"/>
                    <a:pt x="0" y="258"/>
                    <a:pt x="0" y="259"/>
                  </a:cubicBezTo>
                  <a:cubicBezTo>
                    <a:pt x="0" y="259"/>
                    <a:pt x="0" y="259"/>
                    <a:pt x="0" y="259"/>
                  </a:cubicBezTo>
                  <a:cubicBezTo>
                    <a:pt x="0" y="261"/>
                    <a:pt x="1" y="263"/>
                    <a:pt x="1" y="265"/>
                  </a:cubicBezTo>
                  <a:cubicBezTo>
                    <a:pt x="154" y="265"/>
                    <a:pt x="154" y="265"/>
                    <a:pt x="154" y="265"/>
                  </a:cubicBezTo>
                  <a:cubicBezTo>
                    <a:pt x="154" y="0"/>
                    <a:pt x="154" y="0"/>
                    <a:pt x="154" y="0"/>
                  </a:cubicBezTo>
                </a:path>
              </a:pathLst>
            </a:custGeom>
            <a:solidFill>
              <a:srgbClr val="EBE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Freeform 38"/>
            <p:cNvSpPr>
              <a:spLocks/>
            </p:cNvSpPr>
            <p:nvPr/>
          </p:nvSpPr>
          <p:spPr bwMode="auto">
            <a:xfrm>
              <a:off x="8877300" y="6132513"/>
              <a:ext cx="1093788" cy="415925"/>
            </a:xfrm>
            <a:custGeom>
              <a:avLst/>
              <a:gdLst>
                <a:gd name="T0" fmla="*/ 0 w 255"/>
                <a:gd name="T1" fmla="*/ 97 h 97"/>
                <a:gd name="T2" fmla="*/ 255 w 255"/>
                <a:gd name="T3" fmla="*/ 97 h 97"/>
                <a:gd name="T4" fmla="*/ 254 w 255"/>
                <a:gd name="T5" fmla="*/ 89 h 97"/>
                <a:gd name="T6" fmla="*/ 249 w 255"/>
                <a:gd name="T7" fmla="*/ 78 h 97"/>
                <a:gd name="T8" fmla="*/ 232 w 255"/>
                <a:gd name="T9" fmla="*/ 61 h 97"/>
                <a:gd name="T10" fmla="*/ 232 w 255"/>
                <a:gd name="T11" fmla="*/ 61 h 97"/>
                <a:gd name="T12" fmla="*/ 209 w 255"/>
                <a:gd name="T13" fmla="*/ 54 h 97"/>
                <a:gd name="T14" fmla="*/ 202 w 255"/>
                <a:gd name="T15" fmla="*/ 55 h 97"/>
                <a:gd name="T16" fmla="*/ 202 w 255"/>
                <a:gd name="T17" fmla="*/ 52 h 97"/>
                <a:gd name="T18" fmla="*/ 159 w 255"/>
                <a:gd name="T19" fmla="*/ 9 h 97"/>
                <a:gd name="T20" fmla="*/ 135 w 255"/>
                <a:gd name="T21" fmla="*/ 16 h 97"/>
                <a:gd name="T22" fmla="*/ 108 w 255"/>
                <a:gd name="T23" fmla="*/ 0 h 97"/>
                <a:gd name="T24" fmla="*/ 78 w 255"/>
                <a:gd name="T25" fmla="*/ 26 h 97"/>
                <a:gd name="T26" fmla="*/ 67 w 255"/>
                <a:gd name="T27" fmla="*/ 24 h 97"/>
                <a:gd name="T28" fmla="*/ 37 w 255"/>
                <a:gd name="T29" fmla="*/ 55 h 97"/>
                <a:gd name="T30" fmla="*/ 38 w 255"/>
                <a:gd name="T31" fmla="*/ 62 h 97"/>
                <a:gd name="T32" fmla="*/ 37 w 255"/>
                <a:gd name="T33" fmla="*/ 62 h 97"/>
                <a:gd name="T34" fmla="*/ 0 w 255"/>
                <a:gd name="T35" fmla="*/ 97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5" h="97">
                  <a:moveTo>
                    <a:pt x="0" y="97"/>
                  </a:moveTo>
                  <a:cubicBezTo>
                    <a:pt x="255" y="97"/>
                    <a:pt x="255" y="97"/>
                    <a:pt x="255" y="97"/>
                  </a:cubicBezTo>
                  <a:cubicBezTo>
                    <a:pt x="255" y="94"/>
                    <a:pt x="254" y="91"/>
                    <a:pt x="254" y="89"/>
                  </a:cubicBezTo>
                  <a:cubicBezTo>
                    <a:pt x="252" y="85"/>
                    <a:pt x="251" y="81"/>
                    <a:pt x="249" y="78"/>
                  </a:cubicBezTo>
                  <a:cubicBezTo>
                    <a:pt x="245" y="71"/>
                    <a:pt x="239" y="65"/>
                    <a:pt x="232" y="61"/>
                  </a:cubicBezTo>
                  <a:cubicBezTo>
                    <a:pt x="232" y="61"/>
                    <a:pt x="232" y="61"/>
                    <a:pt x="232" y="61"/>
                  </a:cubicBezTo>
                  <a:cubicBezTo>
                    <a:pt x="225" y="57"/>
                    <a:pt x="217" y="54"/>
                    <a:pt x="209" y="54"/>
                  </a:cubicBezTo>
                  <a:cubicBezTo>
                    <a:pt x="206" y="55"/>
                    <a:pt x="204" y="55"/>
                    <a:pt x="202" y="55"/>
                  </a:cubicBezTo>
                  <a:cubicBezTo>
                    <a:pt x="202" y="54"/>
                    <a:pt x="202" y="53"/>
                    <a:pt x="202" y="52"/>
                  </a:cubicBezTo>
                  <a:cubicBezTo>
                    <a:pt x="202" y="29"/>
                    <a:pt x="182" y="9"/>
                    <a:pt x="159" y="9"/>
                  </a:cubicBezTo>
                  <a:cubicBezTo>
                    <a:pt x="150" y="9"/>
                    <a:pt x="142" y="12"/>
                    <a:pt x="135" y="16"/>
                  </a:cubicBezTo>
                  <a:cubicBezTo>
                    <a:pt x="130" y="7"/>
                    <a:pt x="121" y="0"/>
                    <a:pt x="108" y="0"/>
                  </a:cubicBezTo>
                  <a:cubicBezTo>
                    <a:pt x="90" y="0"/>
                    <a:pt x="80" y="12"/>
                    <a:pt x="78" y="26"/>
                  </a:cubicBezTo>
                  <a:cubicBezTo>
                    <a:pt x="74" y="25"/>
                    <a:pt x="71" y="24"/>
                    <a:pt x="67" y="24"/>
                  </a:cubicBezTo>
                  <a:cubicBezTo>
                    <a:pt x="50" y="24"/>
                    <a:pt x="37" y="38"/>
                    <a:pt x="37" y="55"/>
                  </a:cubicBezTo>
                  <a:cubicBezTo>
                    <a:pt x="37" y="57"/>
                    <a:pt x="37" y="60"/>
                    <a:pt x="38" y="62"/>
                  </a:cubicBezTo>
                  <a:cubicBezTo>
                    <a:pt x="37" y="62"/>
                    <a:pt x="37" y="62"/>
                    <a:pt x="37" y="62"/>
                  </a:cubicBezTo>
                  <a:cubicBezTo>
                    <a:pt x="18" y="62"/>
                    <a:pt x="1" y="78"/>
                    <a:pt x="0" y="97"/>
                  </a:cubicBezTo>
                </a:path>
              </a:pathLst>
            </a:custGeom>
            <a:solidFill>
              <a:srgbClr val="F7D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 39"/>
            <p:cNvSpPr>
              <a:spLocks/>
            </p:cNvSpPr>
            <p:nvPr/>
          </p:nvSpPr>
          <p:spPr bwMode="auto">
            <a:xfrm>
              <a:off x="9426575" y="6167438"/>
              <a:ext cx="544513" cy="381000"/>
            </a:xfrm>
            <a:custGeom>
              <a:avLst/>
              <a:gdLst>
                <a:gd name="T0" fmla="*/ 0 w 127"/>
                <a:gd name="T1" fmla="*/ 0 h 89"/>
                <a:gd name="T2" fmla="*/ 0 w 127"/>
                <a:gd name="T3" fmla="*/ 89 h 89"/>
                <a:gd name="T4" fmla="*/ 127 w 127"/>
                <a:gd name="T5" fmla="*/ 89 h 89"/>
                <a:gd name="T6" fmla="*/ 126 w 127"/>
                <a:gd name="T7" fmla="*/ 81 h 89"/>
                <a:gd name="T8" fmla="*/ 121 w 127"/>
                <a:gd name="T9" fmla="*/ 70 h 89"/>
                <a:gd name="T10" fmla="*/ 104 w 127"/>
                <a:gd name="T11" fmla="*/ 53 h 89"/>
                <a:gd name="T12" fmla="*/ 104 w 127"/>
                <a:gd name="T13" fmla="*/ 53 h 89"/>
                <a:gd name="T14" fmla="*/ 81 w 127"/>
                <a:gd name="T15" fmla="*/ 46 h 89"/>
                <a:gd name="T16" fmla="*/ 74 w 127"/>
                <a:gd name="T17" fmla="*/ 47 h 89"/>
                <a:gd name="T18" fmla="*/ 74 w 127"/>
                <a:gd name="T19" fmla="*/ 47 h 89"/>
                <a:gd name="T20" fmla="*/ 74 w 127"/>
                <a:gd name="T21" fmla="*/ 47 h 89"/>
                <a:gd name="T22" fmla="*/ 74 w 127"/>
                <a:gd name="T23" fmla="*/ 44 h 89"/>
                <a:gd name="T24" fmla="*/ 31 w 127"/>
                <a:gd name="T25" fmla="*/ 1 h 89"/>
                <a:gd name="T26" fmla="*/ 7 w 127"/>
                <a:gd name="T27" fmla="*/ 8 h 89"/>
                <a:gd name="T28" fmla="*/ 7 w 127"/>
                <a:gd name="T29" fmla="*/ 8 h 89"/>
                <a:gd name="T30" fmla="*/ 7 w 127"/>
                <a:gd name="T31" fmla="*/ 8 h 89"/>
                <a:gd name="T32" fmla="*/ 7 w 127"/>
                <a:gd name="T33" fmla="*/ 8 h 89"/>
                <a:gd name="T34" fmla="*/ 0 w 127"/>
                <a:gd name="T35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7" h="89">
                  <a:moveTo>
                    <a:pt x="0" y="0"/>
                  </a:moveTo>
                  <a:cubicBezTo>
                    <a:pt x="0" y="89"/>
                    <a:pt x="0" y="89"/>
                    <a:pt x="0" y="89"/>
                  </a:cubicBezTo>
                  <a:cubicBezTo>
                    <a:pt x="127" y="89"/>
                    <a:pt x="127" y="89"/>
                    <a:pt x="127" y="89"/>
                  </a:cubicBezTo>
                  <a:cubicBezTo>
                    <a:pt x="127" y="86"/>
                    <a:pt x="126" y="83"/>
                    <a:pt x="126" y="81"/>
                  </a:cubicBezTo>
                  <a:cubicBezTo>
                    <a:pt x="124" y="77"/>
                    <a:pt x="123" y="73"/>
                    <a:pt x="121" y="70"/>
                  </a:cubicBezTo>
                  <a:cubicBezTo>
                    <a:pt x="117" y="63"/>
                    <a:pt x="111" y="57"/>
                    <a:pt x="104" y="53"/>
                  </a:cubicBezTo>
                  <a:cubicBezTo>
                    <a:pt x="104" y="53"/>
                    <a:pt x="104" y="53"/>
                    <a:pt x="104" y="53"/>
                  </a:cubicBezTo>
                  <a:cubicBezTo>
                    <a:pt x="97" y="49"/>
                    <a:pt x="89" y="46"/>
                    <a:pt x="81" y="46"/>
                  </a:cubicBezTo>
                  <a:cubicBezTo>
                    <a:pt x="78" y="47"/>
                    <a:pt x="76" y="47"/>
                    <a:pt x="74" y="47"/>
                  </a:cubicBezTo>
                  <a:cubicBezTo>
                    <a:pt x="74" y="47"/>
                    <a:pt x="74" y="47"/>
                    <a:pt x="74" y="47"/>
                  </a:cubicBezTo>
                  <a:cubicBezTo>
                    <a:pt x="74" y="47"/>
                    <a:pt x="74" y="47"/>
                    <a:pt x="74" y="47"/>
                  </a:cubicBezTo>
                  <a:cubicBezTo>
                    <a:pt x="74" y="46"/>
                    <a:pt x="74" y="45"/>
                    <a:pt x="74" y="44"/>
                  </a:cubicBezTo>
                  <a:cubicBezTo>
                    <a:pt x="74" y="21"/>
                    <a:pt x="54" y="1"/>
                    <a:pt x="31" y="1"/>
                  </a:cubicBezTo>
                  <a:cubicBezTo>
                    <a:pt x="22" y="1"/>
                    <a:pt x="14" y="4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5" y="5"/>
                    <a:pt x="3" y="2"/>
                    <a:pt x="0" y="0"/>
                  </a:cubicBezTo>
                </a:path>
              </a:pathLst>
            </a:custGeom>
            <a:solidFill>
              <a:srgbClr val="F9DA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Freeform 40"/>
            <p:cNvSpPr>
              <a:spLocks/>
            </p:cNvSpPr>
            <p:nvPr/>
          </p:nvSpPr>
          <p:spPr bwMode="auto">
            <a:xfrm>
              <a:off x="9061450" y="6369050"/>
              <a:ext cx="120650" cy="93663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 41"/>
            <p:cNvSpPr>
              <a:spLocks/>
            </p:cNvSpPr>
            <p:nvPr/>
          </p:nvSpPr>
          <p:spPr bwMode="auto">
            <a:xfrm>
              <a:off x="9250363" y="6223000"/>
              <a:ext cx="138113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 42"/>
            <p:cNvSpPr>
              <a:spLocks/>
            </p:cNvSpPr>
            <p:nvPr/>
          </p:nvSpPr>
          <p:spPr bwMode="auto">
            <a:xfrm>
              <a:off x="9302750" y="6381750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 43"/>
            <p:cNvSpPr>
              <a:spLocks/>
            </p:cNvSpPr>
            <p:nvPr/>
          </p:nvSpPr>
          <p:spPr bwMode="auto">
            <a:xfrm>
              <a:off x="9491663" y="6270625"/>
              <a:ext cx="119063" cy="93663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9" name="Freeform 44"/>
            <p:cNvSpPr>
              <a:spLocks/>
            </p:cNvSpPr>
            <p:nvPr/>
          </p:nvSpPr>
          <p:spPr bwMode="auto">
            <a:xfrm>
              <a:off x="9628188" y="6389688"/>
              <a:ext cx="120650" cy="95250"/>
            </a:xfrm>
            <a:custGeom>
              <a:avLst/>
              <a:gdLst>
                <a:gd name="T0" fmla="*/ 16 w 28"/>
                <a:gd name="T1" fmla="*/ 0 h 22"/>
                <a:gd name="T2" fmla="*/ 16 w 28"/>
                <a:gd name="T3" fmla="*/ 22 h 22"/>
                <a:gd name="T4" fmla="*/ 16 w 2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2">
                  <a:moveTo>
                    <a:pt x="16" y="0"/>
                  </a:moveTo>
                  <a:cubicBezTo>
                    <a:pt x="0" y="0"/>
                    <a:pt x="0" y="22"/>
                    <a:pt x="16" y="22"/>
                  </a:cubicBezTo>
                  <a:cubicBezTo>
                    <a:pt x="28" y="22"/>
                    <a:pt x="28" y="0"/>
                    <a:pt x="16" y="0"/>
                  </a:cubicBez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0" name="Freeform 45"/>
            <p:cNvSpPr>
              <a:spLocks/>
            </p:cNvSpPr>
            <p:nvPr/>
          </p:nvSpPr>
          <p:spPr bwMode="auto">
            <a:xfrm>
              <a:off x="3789363" y="6081713"/>
              <a:ext cx="974725" cy="471488"/>
            </a:xfrm>
            <a:custGeom>
              <a:avLst/>
              <a:gdLst>
                <a:gd name="T0" fmla="*/ 226 w 227"/>
                <a:gd name="T1" fmla="*/ 110 h 110"/>
                <a:gd name="T2" fmla="*/ 227 w 227"/>
                <a:gd name="T3" fmla="*/ 97 h 110"/>
                <a:gd name="T4" fmla="*/ 170 w 227"/>
                <a:gd name="T5" fmla="*/ 40 h 110"/>
                <a:gd name="T6" fmla="*/ 165 w 227"/>
                <a:gd name="T7" fmla="*/ 40 h 110"/>
                <a:gd name="T8" fmla="*/ 115 w 227"/>
                <a:gd name="T9" fmla="*/ 0 h 110"/>
                <a:gd name="T10" fmla="*/ 63 w 227"/>
                <a:gd name="T11" fmla="*/ 51 h 110"/>
                <a:gd name="T12" fmla="*/ 49 w 227"/>
                <a:gd name="T13" fmla="*/ 49 h 110"/>
                <a:gd name="T14" fmla="*/ 0 w 227"/>
                <a:gd name="T15" fmla="*/ 99 h 110"/>
                <a:gd name="T16" fmla="*/ 1 w 227"/>
                <a:gd name="T17" fmla="*/ 110 h 110"/>
                <a:gd name="T18" fmla="*/ 226 w 227"/>
                <a:gd name="T19" fmla="*/ 11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7" h="110">
                  <a:moveTo>
                    <a:pt x="226" y="110"/>
                  </a:moveTo>
                  <a:cubicBezTo>
                    <a:pt x="227" y="106"/>
                    <a:pt x="227" y="102"/>
                    <a:pt x="227" y="97"/>
                  </a:cubicBezTo>
                  <a:cubicBezTo>
                    <a:pt x="227" y="66"/>
                    <a:pt x="201" y="39"/>
                    <a:pt x="170" y="40"/>
                  </a:cubicBezTo>
                  <a:cubicBezTo>
                    <a:pt x="168" y="40"/>
                    <a:pt x="166" y="40"/>
                    <a:pt x="165" y="40"/>
                  </a:cubicBezTo>
                  <a:cubicBezTo>
                    <a:pt x="159" y="17"/>
                    <a:pt x="139" y="0"/>
                    <a:pt x="115" y="0"/>
                  </a:cubicBezTo>
                  <a:cubicBezTo>
                    <a:pt x="87" y="0"/>
                    <a:pt x="64" y="24"/>
                    <a:pt x="63" y="51"/>
                  </a:cubicBezTo>
                  <a:cubicBezTo>
                    <a:pt x="59" y="50"/>
                    <a:pt x="54" y="49"/>
                    <a:pt x="49" y="49"/>
                  </a:cubicBezTo>
                  <a:cubicBezTo>
                    <a:pt x="23" y="49"/>
                    <a:pt x="0" y="72"/>
                    <a:pt x="0" y="99"/>
                  </a:cubicBezTo>
                  <a:cubicBezTo>
                    <a:pt x="0" y="102"/>
                    <a:pt x="1" y="106"/>
                    <a:pt x="1" y="110"/>
                  </a:cubicBezTo>
                  <a:cubicBezTo>
                    <a:pt x="226" y="110"/>
                    <a:pt x="226" y="110"/>
                    <a:pt x="226" y="110"/>
                  </a:cubicBezTo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1" name="Freeform 46"/>
            <p:cNvSpPr>
              <a:spLocks/>
            </p:cNvSpPr>
            <p:nvPr/>
          </p:nvSpPr>
          <p:spPr bwMode="auto">
            <a:xfrm>
              <a:off x="3879850" y="6376988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 47"/>
            <p:cNvSpPr>
              <a:spLocks/>
            </p:cNvSpPr>
            <p:nvPr/>
          </p:nvSpPr>
          <p:spPr bwMode="auto">
            <a:xfrm>
              <a:off x="4114800" y="6369050"/>
              <a:ext cx="120650" cy="133350"/>
            </a:xfrm>
            <a:custGeom>
              <a:avLst/>
              <a:gdLst>
                <a:gd name="T0" fmla="*/ 25 w 28"/>
                <a:gd name="T1" fmla="*/ 7 h 31"/>
                <a:gd name="T2" fmla="*/ 11 w 28"/>
                <a:gd name="T3" fmla="*/ 2 h 31"/>
                <a:gd name="T4" fmla="*/ 5 w 28"/>
                <a:gd name="T5" fmla="*/ 5 h 31"/>
                <a:gd name="T6" fmla="*/ 1 w 28"/>
                <a:gd name="T7" fmla="*/ 18 h 31"/>
                <a:gd name="T8" fmla="*/ 23 w 28"/>
                <a:gd name="T9" fmla="*/ 24 h 31"/>
                <a:gd name="T10" fmla="*/ 25 w 28"/>
                <a:gd name="T11" fmla="*/ 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31">
                  <a:moveTo>
                    <a:pt x="25" y="7"/>
                  </a:moveTo>
                  <a:cubicBezTo>
                    <a:pt x="23" y="1"/>
                    <a:pt x="16" y="0"/>
                    <a:pt x="11" y="2"/>
                  </a:cubicBezTo>
                  <a:cubicBezTo>
                    <a:pt x="8" y="2"/>
                    <a:pt x="6" y="3"/>
                    <a:pt x="5" y="5"/>
                  </a:cubicBezTo>
                  <a:cubicBezTo>
                    <a:pt x="1" y="9"/>
                    <a:pt x="0" y="13"/>
                    <a:pt x="1" y="18"/>
                  </a:cubicBezTo>
                  <a:cubicBezTo>
                    <a:pt x="4" y="27"/>
                    <a:pt x="16" y="31"/>
                    <a:pt x="23" y="24"/>
                  </a:cubicBezTo>
                  <a:cubicBezTo>
                    <a:pt x="28" y="19"/>
                    <a:pt x="28" y="13"/>
                    <a:pt x="25" y="7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 48"/>
            <p:cNvSpPr>
              <a:spLocks/>
            </p:cNvSpPr>
            <p:nvPr/>
          </p:nvSpPr>
          <p:spPr bwMode="auto">
            <a:xfrm>
              <a:off x="4137025" y="6215063"/>
              <a:ext cx="153988" cy="119063"/>
            </a:xfrm>
            <a:custGeom>
              <a:avLst/>
              <a:gdLst>
                <a:gd name="T0" fmla="*/ 20 w 36"/>
                <a:gd name="T1" fmla="*/ 0 h 28"/>
                <a:gd name="T2" fmla="*/ 20 w 36"/>
                <a:gd name="T3" fmla="*/ 28 h 28"/>
                <a:gd name="T4" fmla="*/ 20 w 36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8">
                  <a:moveTo>
                    <a:pt x="20" y="0"/>
                  </a:moveTo>
                  <a:cubicBezTo>
                    <a:pt x="0" y="0"/>
                    <a:pt x="0" y="28"/>
                    <a:pt x="20" y="28"/>
                  </a:cubicBezTo>
                  <a:cubicBezTo>
                    <a:pt x="36" y="28"/>
                    <a:pt x="36" y="0"/>
                    <a:pt x="20" y="0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 49"/>
            <p:cNvSpPr>
              <a:spLocks/>
            </p:cNvSpPr>
            <p:nvPr/>
          </p:nvSpPr>
          <p:spPr bwMode="auto">
            <a:xfrm>
              <a:off x="4346575" y="6343650"/>
              <a:ext cx="115888" cy="128588"/>
            </a:xfrm>
            <a:custGeom>
              <a:avLst/>
              <a:gdLst>
                <a:gd name="T0" fmla="*/ 24 w 27"/>
                <a:gd name="T1" fmla="*/ 6 h 30"/>
                <a:gd name="T2" fmla="*/ 20 w 27"/>
                <a:gd name="T3" fmla="*/ 3 h 30"/>
                <a:gd name="T4" fmla="*/ 7 w 27"/>
                <a:gd name="T5" fmla="*/ 3 h 30"/>
                <a:gd name="T6" fmla="*/ 2 w 27"/>
                <a:gd name="T7" fmla="*/ 8 h 30"/>
                <a:gd name="T8" fmla="*/ 0 w 27"/>
                <a:gd name="T9" fmla="*/ 15 h 30"/>
                <a:gd name="T10" fmla="*/ 10 w 27"/>
                <a:gd name="T11" fmla="*/ 28 h 30"/>
                <a:gd name="T12" fmla="*/ 26 w 27"/>
                <a:gd name="T13" fmla="*/ 22 h 30"/>
                <a:gd name="T14" fmla="*/ 27 w 27"/>
                <a:gd name="T15" fmla="*/ 15 h 30"/>
                <a:gd name="T16" fmla="*/ 24 w 27"/>
                <a:gd name="T17" fmla="*/ 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30">
                  <a:moveTo>
                    <a:pt x="24" y="6"/>
                  </a:moveTo>
                  <a:cubicBezTo>
                    <a:pt x="23" y="5"/>
                    <a:pt x="22" y="3"/>
                    <a:pt x="20" y="3"/>
                  </a:cubicBezTo>
                  <a:cubicBezTo>
                    <a:pt x="16" y="0"/>
                    <a:pt x="11" y="0"/>
                    <a:pt x="7" y="3"/>
                  </a:cubicBezTo>
                  <a:cubicBezTo>
                    <a:pt x="4" y="4"/>
                    <a:pt x="3" y="6"/>
                    <a:pt x="2" y="8"/>
                  </a:cubicBezTo>
                  <a:cubicBezTo>
                    <a:pt x="0" y="10"/>
                    <a:pt x="0" y="12"/>
                    <a:pt x="0" y="15"/>
                  </a:cubicBezTo>
                  <a:cubicBezTo>
                    <a:pt x="0" y="21"/>
                    <a:pt x="4" y="27"/>
                    <a:pt x="10" y="28"/>
                  </a:cubicBezTo>
                  <a:cubicBezTo>
                    <a:pt x="16" y="30"/>
                    <a:pt x="22" y="27"/>
                    <a:pt x="26" y="22"/>
                  </a:cubicBezTo>
                  <a:cubicBezTo>
                    <a:pt x="27" y="20"/>
                    <a:pt x="27" y="17"/>
                    <a:pt x="27" y="15"/>
                  </a:cubicBezTo>
                  <a:cubicBezTo>
                    <a:pt x="27" y="12"/>
                    <a:pt x="26" y="9"/>
                    <a:pt x="24" y="6"/>
                  </a:cubicBez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5" name="Freeform 50"/>
            <p:cNvSpPr>
              <a:spLocks/>
            </p:cNvSpPr>
            <p:nvPr/>
          </p:nvSpPr>
          <p:spPr bwMode="auto">
            <a:xfrm>
              <a:off x="4514850" y="6373813"/>
              <a:ext cx="153988" cy="115888"/>
            </a:xfrm>
            <a:custGeom>
              <a:avLst/>
              <a:gdLst>
                <a:gd name="T0" fmla="*/ 16 w 36"/>
                <a:gd name="T1" fmla="*/ 0 h 27"/>
                <a:gd name="T2" fmla="*/ 16 w 36"/>
                <a:gd name="T3" fmla="*/ 27 h 27"/>
                <a:gd name="T4" fmla="*/ 16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6" y="0"/>
                  </a:moveTo>
                  <a:cubicBezTo>
                    <a:pt x="0" y="0"/>
                    <a:pt x="0" y="27"/>
                    <a:pt x="16" y="27"/>
                  </a:cubicBezTo>
                  <a:cubicBezTo>
                    <a:pt x="36" y="27"/>
                    <a:pt x="36" y="0"/>
                    <a:pt x="16" y="0"/>
                  </a:cubicBez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6" name="Freeform 51"/>
            <p:cNvSpPr>
              <a:spLocks noEditPoints="1"/>
            </p:cNvSpPr>
            <p:nvPr/>
          </p:nvSpPr>
          <p:spPr bwMode="auto">
            <a:xfrm>
              <a:off x="3789363" y="6291263"/>
              <a:ext cx="269875" cy="214313"/>
            </a:xfrm>
            <a:custGeom>
              <a:avLst/>
              <a:gdLst>
                <a:gd name="T0" fmla="*/ 63 w 63"/>
                <a:gd name="T1" fmla="*/ 2 h 50"/>
                <a:gd name="T2" fmla="*/ 63 w 63"/>
                <a:gd name="T3" fmla="*/ 2 h 50"/>
                <a:gd name="T4" fmla="*/ 63 w 63"/>
                <a:gd name="T5" fmla="*/ 2 h 50"/>
                <a:gd name="T6" fmla="*/ 63 w 63"/>
                <a:gd name="T7" fmla="*/ 2 h 50"/>
                <a:gd name="T8" fmla="*/ 63 w 63"/>
                <a:gd name="T9" fmla="*/ 2 h 50"/>
                <a:gd name="T10" fmla="*/ 63 w 63"/>
                <a:gd name="T11" fmla="*/ 2 h 50"/>
                <a:gd name="T12" fmla="*/ 63 w 63"/>
                <a:gd name="T13" fmla="*/ 2 h 50"/>
                <a:gd name="T14" fmla="*/ 63 w 63"/>
                <a:gd name="T15" fmla="*/ 2 h 50"/>
                <a:gd name="T16" fmla="*/ 63 w 63"/>
                <a:gd name="T17" fmla="*/ 2 h 50"/>
                <a:gd name="T18" fmla="*/ 63 w 63"/>
                <a:gd name="T19" fmla="*/ 2 h 50"/>
                <a:gd name="T20" fmla="*/ 63 w 63"/>
                <a:gd name="T21" fmla="*/ 2 h 50"/>
                <a:gd name="T22" fmla="*/ 63 w 63"/>
                <a:gd name="T23" fmla="*/ 2 h 50"/>
                <a:gd name="T24" fmla="*/ 63 w 63"/>
                <a:gd name="T25" fmla="*/ 1 h 50"/>
                <a:gd name="T26" fmla="*/ 63 w 63"/>
                <a:gd name="T27" fmla="*/ 2 h 50"/>
                <a:gd name="T28" fmla="*/ 63 w 63"/>
                <a:gd name="T29" fmla="*/ 1 h 50"/>
                <a:gd name="T30" fmla="*/ 63 w 63"/>
                <a:gd name="T31" fmla="*/ 1 h 50"/>
                <a:gd name="T32" fmla="*/ 63 w 63"/>
                <a:gd name="T33" fmla="*/ 1 h 50"/>
                <a:gd name="T34" fmla="*/ 63 w 63"/>
                <a:gd name="T35" fmla="*/ 1 h 50"/>
                <a:gd name="T36" fmla="*/ 63 w 63"/>
                <a:gd name="T37" fmla="*/ 1 h 50"/>
                <a:gd name="T38" fmla="*/ 63 w 63"/>
                <a:gd name="T39" fmla="*/ 1 h 50"/>
                <a:gd name="T40" fmla="*/ 63 w 63"/>
                <a:gd name="T41" fmla="*/ 1 h 50"/>
                <a:gd name="T42" fmla="*/ 63 w 63"/>
                <a:gd name="T43" fmla="*/ 1 h 50"/>
                <a:gd name="T44" fmla="*/ 63 w 63"/>
                <a:gd name="T45" fmla="*/ 1 h 50"/>
                <a:gd name="T46" fmla="*/ 63 w 63"/>
                <a:gd name="T47" fmla="*/ 1 h 50"/>
                <a:gd name="T48" fmla="*/ 63 w 63"/>
                <a:gd name="T49" fmla="*/ 1 h 50"/>
                <a:gd name="T50" fmla="*/ 63 w 63"/>
                <a:gd name="T51" fmla="*/ 1 h 50"/>
                <a:gd name="T52" fmla="*/ 63 w 63"/>
                <a:gd name="T53" fmla="*/ 1 h 50"/>
                <a:gd name="T54" fmla="*/ 63 w 63"/>
                <a:gd name="T55" fmla="*/ 1 h 50"/>
                <a:gd name="T56" fmla="*/ 63 w 63"/>
                <a:gd name="T57" fmla="*/ 1 h 50"/>
                <a:gd name="T58" fmla="*/ 63 w 63"/>
                <a:gd name="T59" fmla="*/ 1 h 50"/>
                <a:gd name="T60" fmla="*/ 63 w 63"/>
                <a:gd name="T61" fmla="*/ 0 h 50"/>
                <a:gd name="T62" fmla="*/ 63 w 63"/>
                <a:gd name="T63" fmla="*/ 1 h 50"/>
                <a:gd name="T64" fmla="*/ 63 w 63"/>
                <a:gd name="T65" fmla="*/ 0 h 50"/>
                <a:gd name="T66" fmla="*/ 63 w 63"/>
                <a:gd name="T67" fmla="*/ 0 h 50"/>
                <a:gd name="T68" fmla="*/ 63 w 63"/>
                <a:gd name="T69" fmla="*/ 0 h 50"/>
                <a:gd name="T70" fmla="*/ 63 w 63"/>
                <a:gd name="T71" fmla="*/ 0 h 50"/>
                <a:gd name="T72" fmla="*/ 49 w 63"/>
                <a:gd name="T73" fmla="*/ 0 h 50"/>
                <a:gd name="T74" fmla="*/ 0 w 63"/>
                <a:gd name="T75" fmla="*/ 50 h 50"/>
                <a:gd name="T76" fmla="*/ 0 w 63"/>
                <a:gd name="T77" fmla="*/ 50 h 50"/>
                <a:gd name="T78" fmla="*/ 49 w 63"/>
                <a:gd name="T79" fmla="*/ 0 h 50"/>
                <a:gd name="T80" fmla="*/ 63 w 63"/>
                <a:gd name="T81" fmla="*/ 2 h 50"/>
                <a:gd name="T82" fmla="*/ 63 w 63"/>
                <a:gd name="T83" fmla="*/ 2 h 50"/>
                <a:gd name="T84" fmla="*/ 63 w 63"/>
                <a:gd name="T85" fmla="*/ 2 h 50"/>
                <a:gd name="T86" fmla="*/ 49 w 63"/>
                <a:gd name="T87" fmla="*/ 0 h 50"/>
                <a:gd name="T88" fmla="*/ 63 w 63"/>
                <a:gd name="T89" fmla="*/ 0 h 50"/>
                <a:gd name="T90" fmla="*/ 63 w 63"/>
                <a:gd name="T91" fmla="*/ 0 h 50"/>
                <a:gd name="T92" fmla="*/ 63 w 63"/>
                <a:gd name="T93" fmla="*/ 0 h 50"/>
                <a:gd name="T94" fmla="*/ 63 w 63"/>
                <a:gd name="T95" fmla="*/ 0 h 50"/>
                <a:gd name="T96" fmla="*/ 63 w 63"/>
                <a:gd name="T97" fmla="*/ 0 h 50"/>
                <a:gd name="T98" fmla="*/ 63 w 63"/>
                <a:gd name="T99" fmla="*/ 0 h 50"/>
                <a:gd name="T100" fmla="*/ 63 w 63"/>
                <a:gd name="T101" fmla="*/ 0 h 50"/>
                <a:gd name="T102" fmla="*/ 63 w 63"/>
                <a:gd name="T103" fmla="*/ 0 h 50"/>
                <a:gd name="T104" fmla="*/ 63 w 63"/>
                <a:gd name="T105" fmla="*/ 0 h 50"/>
                <a:gd name="T106" fmla="*/ 63 w 63"/>
                <a:gd name="T107" fmla="*/ 0 h 50"/>
                <a:gd name="T108" fmla="*/ 63 w 63"/>
                <a:gd name="T109" fmla="*/ 0 h 50"/>
                <a:gd name="T110" fmla="*/ 63 w 63"/>
                <a:gd name="T111" fmla="*/ 0 h 50"/>
                <a:gd name="T112" fmla="*/ 63 w 63"/>
                <a:gd name="T113" fmla="*/ 0 h 50"/>
                <a:gd name="T114" fmla="*/ 63 w 63"/>
                <a:gd name="T115" fmla="*/ 0 h 50"/>
                <a:gd name="T116" fmla="*/ 63 w 63"/>
                <a:gd name="T11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3" h="50"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2"/>
                  </a:move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moveTo>
                    <a:pt x="63" y="1"/>
                  </a:moveTo>
                  <a:cubicBezTo>
                    <a:pt x="63" y="1"/>
                    <a:pt x="63" y="2"/>
                    <a:pt x="63" y="2"/>
                  </a:cubicBezTo>
                  <a:cubicBezTo>
                    <a:pt x="63" y="2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1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moveTo>
                    <a:pt x="63" y="0"/>
                  </a:move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49" y="0"/>
                  </a:moveTo>
                  <a:cubicBezTo>
                    <a:pt x="23" y="0"/>
                    <a:pt x="0" y="23"/>
                    <a:pt x="0" y="50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23"/>
                    <a:pt x="23" y="0"/>
                    <a:pt x="49" y="0"/>
                  </a:cubicBezTo>
                  <a:cubicBezTo>
                    <a:pt x="54" y="0"/>
                    <a:pt x="59" y="1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cubicBezTo>
                    <a:pt x="63" y="2"/>
                    <a:pt x="63" y="2"/>
                    <a:pt x="63" y="2"/>
                  </a:cubicBezTo>
                  <a:cubicBezTo>
                    <a:pt x="59" y="1"/>
                    <a:pt x="54" y="0"/>
                    <a:pt x="49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moveTo>
                    <a:pt x="63" y="0"/>
                  </a:move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</a:path>
              </a:pathLst>
            </a:custGeom>
            <a:solidFill>
              <a:srgbClr val="F2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7" name="Freeform 52"/>
            <p:cNvSpPr>
              <a:spLocks noEditPoints="1"/>
            </p:cNvSpPr>
            <p:nvPr/>
          </p:nvSpPr>
          <p:spPr bwMode="auto">
            <a:xfrm>
              <a:off x="3789363" y="6086475"/>
              <a:ext cx="458788" cy="466725"/>
            </a:xfrm>
            <a:custGeom>
              <a:avLst/>
              <a:gdLst>
                <a:gd name="T0" fmla="*/ 37 w 107"/>
                <a:gd name="T1" fmla="*/ 93 h 109"/>
                <a:gd name="T2" fmla="*/ 37 w 107"/>
                <a:gd name="T3" fmla="*/ 68 h 109"/>
                <a:gd name="T4" fmla="*/ 37 w 107"/>
                <a:gd name="T5" fmla="*/ 93 h 109"/>
                <a:gd name="T6" fmla="*/ 90 w 107"/>
                <a:gd name="T7" fmla="*/ 94 h 109"/>
                <a:gd name="T8" fmla="*/ 77 w 107"/>
                <a:gd name="T9" fmla="*/ 84 h 109"/>
                <a:gd name="T10" fmla="*/ 81 w 107"/>
                <a:gd name="T11" fmla="*/ 71 h 109"/>
                <a:gd name="T12" fmla="*/ 87 w 107"/>
                <a:gd name="T13" fmla="*/ 68 h 109"/>
                <a:gd name="T14" fmla="*/ 92 w 107"/>
                <a:gd name="T15" fmla="*/ 67 h 109"/>
                <a:gd name="T16" fmla="*/ 101 w 107"/>
                <a:gd name="T17" fmla="*/ 73 h 109"/>
                <a:gd name="T18" fmla="*/ 99 w 107"/>
                <a:gd name="T19" fmla="*/ 90 h 109"/>
                <a:gd name="T20" fmla="*/ 90 w 107"/>
                <a:gd name="T21" fmla="*/ 94 h 109"/>
                <a:gd name="T22" fmla="*/ 107 w 107"/>
                <a:gd name="T23" fmla="*/ 0 h 109"/>
                <a:gd name="T24" fmla="*/ 63 w 107"/>
                <a:gd name="T25" fmla="*/ 48 h 109"/>
                <a:gd name="T26" fmla="*/ 63 w 107"/>
                <a:gd name="T27" fmla="*/ 48 h 109"/>
                <a:gd name="T28" fmla="*/ 63 w 107"/>
                <a:gd name="T29" fmla="*/ 48 h 109"/>
                <a:gd name="T30" fmla="*/ 63 w 107"/>
                <a:gd name="T31" fmla="*/ 48 h 109"/>
                <a:gd name="T32" fmla="*/ 63 w 107"/>
                <a:gd name="T33" fmla="*/ 48 h 109"/>
                <a:gd name="T34" fmla="*/ 63 w 107"/>
                <a:gd name="T35" fmla="*/ 48 h 109"/>
                <a:gd name="T36" fmla="*/ 63 w 107"/>
                <a:gd name="T37" fmla="*/ 48 h 109"/>
                <a:gd name="T38" fmla="*/ 63 w 107"/>
                <a:gd name="T39" fmla="*/ 48 h 109"/>
                <a:gd name="T40" fmla="*/ 63 w 107"/>
                <a:gd name="T41" fmla="*/ 48 h 109"/>
                <a:gd name="T42" fmla="*/ 63 w 107"/>
                <a:gd name="T43" fmla="*/ 48 h 109"/>
                <a:gd name="T44" fmla="*/ 63 w 107"/>
                <a:gd name="T45" fmla="*/ 48 h 109"/>
                <a:gd name="T46" fmla="*/ 63 w 107"/>
                <a:gd name="T47" fmla="*/ 48 h 109"/>
                <a:gd name="T48" fmla="*/ 63 w 107"/>
                <a:gd name="T49" fmla="*/ 48 h 109"/>
                <a:gd name="T50" fmla="*/ 63 w 107"/>
                <a:gd name="T51" fmla="*/ 49 h 109"/>
                <a:gd name="T52" fmla="*/ 63 w 107"/>
                <a:gd name="T53" fmla="*/ 49 h 109"/>
                <a:gd name="T54" fmla="*/ 63 w 107"/>
                <a:gd name="T55" fmla="*/ 49 h 109"/>
                <a:gd name="T56" fmla="*/ 63 w 107"/>
                <a:gd name="T57" fmla="*/ 49 h 109"/>
                <a:gd name="T58" fmla="*/ 63 w 107"/>
                <a:gd name="T59" fmla="*/ 49 h 109"/>
                <a:gd name="T60" fmla="*/ 63 w 107"/>
                <a:gd name="T61" fmla="*/ 49 h 109"/>
                <a:gd name="T62" fmla="*/ 63 w 107"/>
                <a:gd name="T63" fmla="*/ 49 h 109"/>
                <a:gd name="T64" fmla="*/ 63 w 107"/>
                <a:gd name="T65" fmla="*/ 49 h 109"/>
                <a:gd name="T66" fmla="*/ 63 w 107"/>
                <a:gd name="T67" fmla="*/ 49 h 109"/>
                <a:gd name="T68" fmla="*/ 63 w 107"/>
                <a:gd name="T69" fmla="*/ 49 h 109"/>
                <a:gd name="T70" fmla="*/ 63 w 107"/>
                <a:gd name="T71" fmla="*/ 49 h 109"/>
                <a:gd name="T72" fmla="*/ 63 w 107"/>
                <a:gd name="T73" fmla="*/ 49 h 109"/>
                <a:gd name="T74" fmla="*/ 63 w 107"/>
                <a:gd name="T75" fmla="*/ 50 h 109"/>
                <a:gd name="T76" fmla="*/ 63 w 107"/>
                <a:gd name="T77" fmla="*/ 50 h 109"/>
                <a:gd name="T78" fmla="*/ 63 w 107"/>
                <a:gd name="T79" fmla="*/ 50 h 109"/>
                <a:gd name="T80" fmla="*/ 63 w 107"/>
                <a:gd name="T81" fmla="*/ 50 h 109"/>
                <a:gd name="T82" fmla="*/ 63 w 107"/>
                <a:gd name="T83" fmla="*/ 50 h 109"/>
                <a:gd name="T84" fmla="*/ 63 w 107"/>
                <a:gd name="T85" fmla="*/ 50 h 109"/>
                <a:gd name="T86" fmla="*/ 63 w 107"/>
                <a:gd name="T87" fmla="*/ 50 h 109"/>
                <a:gd name="T88" fmla="*/ 63 w 107"/>
                <a:gd name="T89" fmla="*/ 50 h 109"/>
                <a:gd name="T90" fmla="*/ 63 w 107"/>
                <a:gd name="T91" fmla="*/ 50 h 109"/>
                <a:gd name="T92" fmla="*/ 63 w 107"/>
                <a:gd name="T93" fmla="*/ 50 h 109"/>
                <a:gd name="T94" fmla="*/ 63 w 107"/>
                <a:gd name="T95" fmla="*/ 50 h 109"/>
                <a:gd name="T96" fmla="*/ 49 w 107"/>
                <a:gd name="T97" fmla="*/ 48 h 109"/>
                <a:gd name="T98" fmla="*/ 0 w 107"/>
                <a:gd name="T99" fmla="*/ 98 h 109"/>
                <a:gd name="T100" fmla="*/ 1 w 107"/>
                <a:gd name="T101" fmla="*/ 109 h 109"/>
                <a:gd name="T102" fmla="*/ 107 w 107"/>
                <a:gd name="T103" fmla="*/ 109 h 109"/>
                <a:gd name="T104" fmla="*/ 107 w 107"/>
                <a:gd name="T105" fmla="*/ 56 h 109"/>
                <a:gd name="T106" fmla="*/ 101 w 107"/>
                <a:gd name="T107" fmla="*/ 58 h 109"/>
                <a:gd name="T108" fmla="*/ 101 w 107"/>
                <a:gd name="T109" fmla="*/ 30 h 109"/>
                <a:gd name="T110" fmla="*/ 107 w 107"/>
                <a:gd name="T111" fmla="*/ 31 h 109"/>
                <a:gd name="T112" fmla="*/ 107 w 107"/>
                <a:gd name="T113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7" h="109">
                  <a:moveTo>
                    <a:pt x="37" y="93"/>
                  </a:moveTo>
                  <a:cubicBezTo>
                    <a:pt x="21" y="93"/>
                    <a:pt x="21" y="68"/>
                    <a:pt x="37" y="68"/>
                  </a:cubicBezTo>
                  <a:cubicBezTo>
                    <a:pt x="53" y="68"/>
                    <a:pt x="53" y="93"/>
                    <a:pt x="37" y="93"/>
                  </a:cubicBezTo>
                  <a:moveTo>
                    <a:pt x="90" y="94"/>
                  </a:moveTo>
                  <a:cubicBezTo>
                    <a:pt x="85" y="94"/>
                    <a:pt x="79" y="90"/>
                    <a:pt x="77" y="84"/>
                  </a:cubicBezTo>
                  <a:cubicBezTo>
                    <a:pt x="76" y="79"/>
                    <a:pt x="77" y="75"/>
                    <a:pt x="81" y="71"/>
                  </a:cubicBezTo>
                  <a:cubicBezTo>
                    <a:pt x="82" y="69"/>
                    <a:pt x="84" y="68"/>
                    <a:pt x="87" y="68"/>
                  </a:cubicBezTo>
                  <a:cubicBezTo>
                    <a:pt x="88" y="67"/>
                    <a:pt x="90" y="67"/>
                    <a:pt x="92" y="67"/>
                  </a:cubicBezTo>
                  <a:cubicBezTo>
                    <a:pt x="96" y="67"/>
                    <a:pt x="99" y="69"/>
                    <a:pt x="101" y="73"/>
                  </a:cubicBezTo>
                  <a:cubicBezTo>
                    <a:pt x="104" y="79"/>
                    <a:pt x="104" y="85"/>
                    <a:pt x="99" y="90"/>
                  </a:cubicBezTo>
                  <a:cubicBezTo>
                    <a:pt x="97" y="92"/>
                    <a:pt x="93" y="94"/>
                    <a:pt x="90" y="94"/>
                  </a:cubicBezTo>
                  <a:moveTo>
                    <a:pt x="107" y="0"/>
                  </a:moveTo>
                  <a:cubicBezTo>
                    <a:pt x="83" y="4"/>
                    <a:pt x="65" y="24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8"/>
                    <a:pt x="63" y="48"/>
                    <a:pt x="63" y="48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49"/>
                    <a:pt x="63" y="49"/>
                  </a:cubicBezTo>
                  <a:cubicBezTo>
                    <a:pt x="63" y="49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59" y="49"/>
                    <a:pt x="54" y="48"/>
                    <a:pt x="49" y="48"/>
                  </a:cubicBezTo>
                  <a:cubicBezTo>
                    <a:pt x="23" y="48"/>
                    <a:pt x="0" y="71"/>
                    <a:pt x="0" y="98"/>
                  </a:cubicBezTo>
                  <a:cubicBezTo>
                    <a:pt x="0" y="101"/>
                    <a:pt x="1" y="105"/>
                    <a:pt x="1" y="109"/>
                  </a:cubicBezTo>
                  <a:cubicBezTo>
                    <a:pt x="107" y="109"/>
                    <a:pt x="107" y="109"/>
                    <a:pt x="107" y="109"/>
                  </a:cubicBezTo>
                  <a:cubicBezTo>
                    <a:pt x="107" y="56"/>
                    <a:pt x="107" y="56"/>
                    <a:pt x="107" y="56"/>
                  </a:cubicBezTo>
                  <a:cubicBezTo>
                    <a:pt x="105" y="57"/>
                    <a:pt x="103" y="58"/>
                    <a:pt x="101" y="58"/>
                  </a:cubicBezTo>
                  <a:cubicBezTo>
                    <a:pt x="81" y="58"/>
                    <a:pt x="81" y="30"/>
                    <a:pt x="101" y="30"/>
                  </a:cubicBezTo>
                  <a:cubicBezTo>
                    <a:pt x="103" y="30"/>
                    <a:pt x="105" y="30"/>
                    <a:pt x="107" y="31"/>
                  </a:cubicBezTo>
                  <a:cubicBezTo>
                    <a:pt x="107" y="0"/>
                    <a:pt x="107" y="0"/>
                    <a:pt x="107" y="0"/>
                  </a:cubicBezTo>
                </a:path>
              </a:pathLst>
            </a:custGeom>
            <a:solidFill>
              <a:srgbClr val="FFDD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8" name="Freeform 53"/>
            <p:cNvSpPr>
              <a:spLocks/>
            </p:cNvSpPr>
            <p:nvPr/>
          </p:nvSpPr>
          <p:spPr bwMode="auto">
            <a:xfrm>
              <a:off x="3879850" y="6376988"/>
              <a:ext cx="136525" cy="107950"/>
            </a:xfrm>
            <a:custGeom>
              <a:avLst/>
              <a:gdLst>
                <a:gd name="T0" fmla="*/ 16 w 32"/>
                <a:gd name="T1" fmla="*/ 0 h 25"/>
                <a:gd name="T2" fmla="*/ 16 w 32"/>
                <a:gd name="T3" fmla="*/ 25 h 25"/>
                <a:gd name="T4" fmla="*/ 16 w 3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5">
                  <a:moveTo>
                    <a:pt x="16" y="0"/>
                  </a:moveTo>
                  <a:cubicBezTo>
                    <a:pt x="0" y="0"/>
                    <a:pt x="0" y="25"/>
                    <a:pt x="16" y="25"/>
                  </a:cubicBezTo>
                  <a:cubicBezTo>
                    <a:pt x="32" y="25"/>
                    <a:pt x="32" y="0"/>
                    <a:pt x="16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 54"/>
            <p:cNvSpPr>
              <a:spLocks/>
            </p:cNvSpPr>
            <p:nvPr/>
          </p:nvSpPr>
          <p:spPr bwMode="auto">
            <a:xfrm>
              <a:off x="4114800" y="6373813"/>
              <a:ext cx="120650" cy="115888"/>
            </a:xfrm>
            <a:custGeom>
              <a:avLst/>
              <a:gdLst>
                <a:gd name="T0" fmla="*/ 16 w 28"/>
                <a:gd name="T1" fmla="*/ 0 h 27"/>
                <a:gd name="T2" fmla="*/ 11 w 28"/>
                <a:gd name="T3" fmla="*/ 1 h 27"/>
                <a:gd name="T4" fmla="*/ 5 w 28"/>
                <a:gd name="T5" fmla="*/ 4 h 27"/>
                <a:gd name="T6" fmla="*/ 1 w 28"/>
                <a:gd name="T7" fmla="*/ 17 h 27"/>
                <a:gd name="T8" fmla="*/ 14 w 28"/>
                <a:gd name="T9" fmla="*/ 27 h 27"/>
                <a:gd name="T10" fmla="*/ 23 w 28"/>
                <a:gd name="T11" fmla="*/ 23 h 27"/>
                <a:gd name="T12" fmla="*/ 25 w 28"/>
                <a:gd name="T13" fmla="*/ 6 h 27"/>
                <a:gd name="T14" fmla="*/ 16 w 28"/>
                <a:gd name="T1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27">
                  <a:moveTo>
                    <a:pt x="16" y="0"/>
                  </a:moveTo>
                  <a:cubicBezTo>
                    <a:pt x="14" y="0"/>
                    <a:pt x="12" y="0"/>
                    <a:pt x="11" y="1"/>
                  </a:cubicBezTo>
                  <a:cubicBezTo>
                    <a:pt x="8" y="1"/>
                    <a:pt x="6" y="2"/>
                    <a:pt x="5" y="4"/>
                  </a:cubicBezTo>
                  <a:cubicBezTo>
                    <a:pt x="1" y="8"/>
                    <a:pt x="0" y="12"/>
                    <a:pt x="1" y="17"/>
                  </a:cubicBezTo>
                  <a:cubicBezTo>
                    <a:pt x="3" y="23"/>
                    <a:pt x="9" y="27"/>
                    <a:pt x="14" y="27"/>
                  </a:cubicBezTo>
                  <a:cubicBezTo>
                    <a:pt x="17" y="27"/>
                    <a:pt x="21" y="25"/>
                    <a:pt x="23" y="23"/>
                  </a:cubicBezTo>
                  <a:cubicBezTo>
                    <a:pt x="28" y="18"/>
                    <a:pt x="28" y="12"/>
                    <a:pt x="25" y="6"/>
                  </a:cubicBezTo>
                  <a:cubicBezTo>
                    <a:pt x="23" y="2"/>
                    <a:pt x="20" y="0"/>
                    <a:pt x="16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 55"/>
            <p:cNvSpPr>
              <a:spLocks/>
            </p:cNvSpPr>
            <p:nvPr/>
          </p:nvSpPr>
          <p:spPr bwMode="auto">
            <a:xfrm>
              <a:off x="4137025" y="6215063"/>
              <a:ext cx="111125" cy="119063"/>
            </a:xfrm>
            <a:custGeom>
              <a:avLst/>
              <a:gdLst>
                <a:gd name="T0" fmla="*/ 20 w 26"/>
                <a:gd name="T1" fmla="*/ 0 h 28"/>
                <a:gd name="T2" fmla="*/ 20 w 26"/>
                <a:gd name="T3" fmla="*/ 28 h 28"/>
                <a:gd name="T4" fmla="*/ 26 w 26"/>
                <a:gd name="T5" fmla="*/ 26 h 28"/>
                <a:gd name="T6" fmla="*/ 26 w 26"/>
                <a:gd name="T7" fmla="*/ 1 h 28"/>
                <a:gd name="T8" fmla="*/ 20 w 26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8">
                  <a:moveTo>
                    <a:pt x="20" y="0"/>
                  </a:moveTo>
                  <a:cubicBezTo>
                    <a:pt x="0" y="0"/>
                    <a:pt x="0" y="28"/>
                    <a:pt x="20" y="28"/>
                  </a:cubicBezTo>
                  <a:cubicBezTo>
                    <a:pt x="22" y="28"/>
                    <a:pt x="24" y="27"/>
                    <a:pt x="26" y="26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4" y="0"/>
                    <a:pt x="22" y="0"/>
                    <a:pt x="20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7" name="Freeform 62"/>
            <p:cNvSpPr>
              <a:spLocks/>
            </p:cNvSpPr>
            <p:nvPr/>
          </p:nvSpPr>
          <p:spPr bwMode="auto">
            <a:xfrm>
              <a:off x="2773363" y="6069013"/>
              <a:ext cx="158750" cy="698500"/>
            </a:xfrm>
            <a:custGeom>
              <a:avLst/>
              <a:gdLst>
                <a:gd name="T0" fmla="*/ 7 w 37"/>
                <a:gd name="T1" fmla="*/ 163 h 163"/>
                <a:gd name="T2" fmla="*/ 7 w 37"/>
                <a:gd name="T3" fmla="*/ 156 h 163"/>
                <a:gd name="T4" fmla="*/ 9 w 37"/>
                <a:gd name="T5" fmla="*/ 137 h 163"/>
                <a:gd name="T6" fmla="*/ 11 w 37"/>
                <a:gd name="T7" fmla="*/ 81 h 163"/>
                <a:gd name="T8" fmla="*/ 11 w 37"/>
                <a:gd name="T9" fmla="*/ 66 h 163"/>
                <a:gd name="T10" fmla="*/ 10 w 37"/>
                <a:gd name="T11" fmla="*/ 51 h 163"/>
                <a:gd name="T12" fmla="*/ 9 w 37"/>
                <a:gd name="T13" fmla="*/ 37 h 163"/>
                <a:gd name="T14" fmla="*/ 7 w 37"/>
                <a:gd name="T15" fmla="*/ 25 h 163"/>
                <a:gd name="T16" fmla="*/ 5 w 37"/>
                <a:gd name="T17" fmla="*/ 14 h 163"/>
                <a:gd name="T18" fmla="*/ 2 w 37"/>
                <a:gd name="T19" fmla="*/ 6 h 163"/>
                <a:gd name="T20" fmla="*/ 0 w 37"/>
                <a:gd name="T21" fmla="*/ 0 h 163"/>
                <a:gd name="T22" fmla="*/ 3 w 37"/>
                <a:gd name="T23" fmla="*/ 6 h 163"/>
                <a:gd name="T24" fmla="*/ 7 w 37"/>
                <a:gd name="T25" fmla="*/ 13 h 163"/>
                <a:gd name="T26" fmla="*/ 11 w 37"/>
                <a:gd name="T27" fmla="*/ 23 h 163"/>
                <a:gd name="T28" fmla="*/ 16 w 37"/>
                <a:gd name="T29" fmla="*/ 35 h 163"/>
                <a:gd name="T30" fmla="*/ 20 w 37"/>
                <a:gd name="T31" fmla="*/ 49 h 163"/>
                <a:gd name="T32" fmla="*/ 23 w 37"/>
                <a:gd name="T33" fmla="*/ 64 h 163"/>
                <a:gd name="T34" fmla="*/ 26 w 37"/>
                <a:gd name="T35" fmla="*/ 79 h 163"/>
                <a:gd name="T36" fmla="*/ 35 w 37"/>
                <a:gd name="T37" fmla="*/ 137 h 163"/>
                <a:gd name="T38" fmla="*/ 37 w 37"/>
                <a:gd name="T39" fmla="*/ 156 h 163"/>
                <a:gd name="T40" fmla="*/ 37 w 37"/>
                <a:gd name="T41" fmla="*/ 163 h 163"/>
                <a:gd name="T42" fmla="*/ 7 w 37"/>
                <a:gd name="T43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3">
                  <a:moveTo>
                    <a:pt x="7" y="163"/>
                  </a:moveTo>
                  <a:cubicBezTo>
                    <a:pt x="7" y="163"/>
                    <a:pt x="7" y="160"/>
                    <a:pt x="7" y="156"/>
                  </a:cubicBezTo>
                  <a:cubicBezTo>
                    <a:pt x="8" y="151"/>
                    <a:pt x="8" y="145"/>
                    <a:pt x="9" y="137"/>
                  </a:cubicBezTo>
                  <a:cubicBezTo>
                    <a:pt x="10" y="122"/>
                    <a:pt x="11" y="101"/>
                    <a:pt x="11" y="81"/>
                  </a:cubicBezTo>
                  <a:cubicBezTo>
                    <a:pt x="11" y="76"/>
                    <a:pt x="11" y="71"/>
                    <a:pt x="11" y="66"/>
                  </a:cubicBezTo>
                  <a:cubicBezTo>
                    <a:pt x="11" y="60"/>
                    <a:pt x="10" y="56"/>
                    <a:pt x="10" y="51"/>
                  </a:cubicBezTo>
                  <a:cubicBezTo>
                    <a:pt x="9" y="46"/>
                    <a:pt x="9" y="41"/>
                    <a:pt x="9" y="37"/>
                  </a:cubicBezTo>
                  <a:cubicBezTo>
                    <a:pt x="8" y="33"/>
                    <a:pt x="8" y="28"/>
                    <a:pt x="7" y="25"/>
                  </a:cubicBezTo>
                  <a:cubicBezTo>
                    <a:pt x="6" y="21"/>
                    <a:pt x="5" y="17"/>
                    <a:pt x="5" y="14"/>
                  </a:cubicBezTo>
                  <a:cubicBezTo>
                    <a:pt x="4" y="11"/>
                    <a:pt x="3" y="9"/>
                    <a:pt x="2" y="6"/>
                  </a:cubicBezTo>
                  <a:cubicBezTo>
                    <a:pt x="1" y="2"/>
                    <a:pt x="0" y="0"/>
                    <a:pt x="0" y="0"/>
                  </a:cubicBezTo>
                  <a:cubicBezTo>
                    <a:pt x="0" y="0"/>
                    <a:pt x="1" y="2"/>
                    <a:pt x="3" y="6"/>
                  </a:cubicBezTo>
                  <a:cubicBezTo>
                    <a:pt x="5" y="8"/>
                    <a:pt x="6" y="10"/>
                    <a:pt x="7" y="13"/>
                  </a:cubicBezTo>
                  <a:cubicBezTo>
                    <a:pt x="9" y="16"/>
                    <a:pt x="10" y="20"/>
                    <a:pt x="11" y="23"/>
                  </a:cubicBezTo>
                  <a:cubicBezTo>
                    <a:pt x="13" y="27"/>
                    <a:pt x="14" y="31"/>
                    <a:pt x="16" y="35"/>
                  </a:cubicBezTo>
                  <a:cubicBezTo>
                    <a:pt x="17" y="40"/>
                    <a:pt x="18" y="44"/>
                    <a:pt x="20" y="49"/>
                  </a:cubicBezTo>
                  <a:cubicBezTo>
                    <a:pt x="21" y="54"/>
                    <a:pt x="22" y="59"/>
                    <a:pt x="23" y="64"/>
                  </a:cubicBezTo>
                  <a:cubicBezTo>
                    <a:pt x="24" y="69"/>
                    <a:pt x="25" y="74"/>
                    <a:pt x="26" y="79"/>
                  </a:cubicBezTo>
                  <a:cubicBezTo>
                    <a:pt x="30" y="100"/>
                    <a:pt x="33" y="121"/>
                    <a:pt x="35" y="137"/>
                  </a:cubicBezTo>
                  <a:cubicBezTo>
                    <a:pt x="36" y="145"/>
                    <a:pt x="36" y="151"/>
                    <a:pt x="37" y="156"/>
                  </a:cubicBezTo>
                  <a:cubicBezTo>
                    <a:pt x="37" y="160"/>
                    <a:pt x="37" y="163"/>
                    <a:pt x="37" y="163"/>
                  </a:cubicBezTo>
                  <a:lnTo>
                    <a:pt x="7" y="163"/>
                  </a:lnTo>
                  <a:close/>
                </a:path>
              </a:pathLst>
            </a:custGeom>
            <a:solidFill>
              <a:srgbClr val="76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8" name="Freeform 63"/>
            <p:cNvSpPr>
              <a:spLocks/>
            </p:cNvSpPr>
            <p:nvPr/>
          </p:nvSpPr>
          <p:spPr bwMode="auto">
            <a:xfrm>
              <a:off x="2506663" y="5772150"/>
              <a:ext cx="531813" cy="561975"/>
            </a:xfrm>
            <a:custGeom>
              <a:avLst/>
              <a:gdLst>
                <a:gd name="T0" fmla="*/ 105 w 124"/>
                <a:gd name="T1" fmla="*/ 55 h 131"/>
                <a:gd name="T2" fmla="*/ 92 w 124"/>
                <a:gd name="T3" fmla="*/ 52 h 131"/>
                <a:gd name="T4" fmla="*/ 82 w 124"/>
                <a:gd name="T5" fmla="*/ 11 h 131"/>
                <a:gd name="T6" fmla="*/ 41 w 124"/>
                <a:gd name="T7" fmla="*/ 33 h 131"/>
                <a:gd name="T8" fmla="*/ 30 w 124"/>
                <a:gd name="T9" fmla="*/ 31 h 131"/>
                <a:gd name="T10" fmla="*/ 20 w 124"/>
                <a:gd name="T11" fmla="*/ 34 h 131"/>
                <a:gd name="T12" fmla="*/ 20 w 124"/>
                <a:gd name="T13" fmla="*/ 34 h 131"/>
                <a:gd name="T14" fmla="*/ 7 w 124"/>
                <a:gd name="T15" fmla="*/ 46 h 131"/>
                <a:gd name="T16" fmla="*/ 17 w 124"/>
                <a:gd name="T17" fmla="*/ 80 h 131"/>
                <a:gd name="T18" fmla="*/ 21 w 124"/>
                <a:gd name="T19" fmla="*/ 81 h 131"/>
                <a:gd name="T20" fmla="*/ 18 w 124"/>
                <a:gd name="T21" fmla="*/ 86 h 131"/>
                <a:gd name="T22" fmla="*/ 30 w 124"/>
                <a:gd name="T23" fmla="*/ 124 h 131"/>
                <a:gd name="T24" fmla="*/ 68 w 124"/>
                <a:gd name="T25" fmla="*/ 112 h 131"/>
                <a:gd name="T26" fmla="*/ 71 w 124"/>
                <a:gd name="T27" fmla="*/ 102 h 131"/>
                <a:gd name="T28" fmla="*/ 72 w 124"/>
                <a:gd name="T29" fmla="*/ 104 h 131"/>
                <a:gd name="T30" fmla="*/ 84 w 124"/>
                <a:gd name="T31" fmla="*/ 110 h 131"/>
                <a:gd name="T32" fmla="*/ 90 w 124"/>
                <a:gd name="T33" fmla="*/ 110 h 131"/>
                <a:gd name="T34" fmla="*/ 96 w 124"/>
                <a:gd name="T35" fmla="*/ 110 h 131"/>
                <a:gd name="T36" fmla="*/ 100 w 124"/>
                <a:gd name="T37" fmla="*/ 109 h 131"/>
                <a:gd name="T38" fmla="*/ 117 w 124"/>
                <a:gd name="T39" fmla="*/ 94 h 131"/>
                <a:gd name="T40" fmla="*/ 105 w 124"/>
                <a:gd name="T41" fmla="*/ 5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31">
                  <a:moveTo>
                    <a:pt x="105" y="55"/>
                  </a:moveTo>
                  <a:cubicBezTo>
                    <a:pt x="101" y="53"/>
                    <a:pt x="97" y="52"/>
                    <a:pt x="92" y="52"/>
                  </a:cubicBezTo>
                  <a:cubicBezTo>
                    <a:pt x="101" y="39"/>
                    <a:pt x="100" y="20"/>
                    <a:pt x="82" y="11"/>
                  </a:cubicBezTo>
                  <a:cubicBezTo>
                    <a:pt x="62" y="0"/>
                    <a:pt x="44" y="15"/>
                    <a:pt x="41" y="33"/>
                  </a:cubicBezTo>
                  <a:cubicBezTo>
                    <a:pt x="37" y="31"/>
                    <a:pt x="34" y="31"/>
                    <a:pt x="30" y="31"/>
                  </a:cubicBezTo>
                  <a:cubicBezTo>
                    <a:pt x="27" y="31"/>
                    <a:pt x="23" y="32"/>
                    <a:pt x="20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14" y="36"/>
                    <a:pt x="9" y="41"/>
                    <a:pt x="7" y="46"/>
                  </a:cubicBezTo>
                  <a:cubicBezTo>
                    <a:pt x="0" y="58"/>
                    <a:pt x="5" y="73"/>
                    <a:pt x="17" y="80"/>
                  </a:cubicBezTo>
                  <a:cubicBezTo>
                    <a:pt x="19" y="80"/>
                    <a:pt x="20" y="81"/>
                    <a:pt x="21" y="81"/>
                  </a:cubicBezTo>
                  <a:cubicBezTo>
                    <a:pt x="20" y="83"/>
                    <a:pt x="19" y="84"/>
                    <a:pt x="18" y="86"/>
                  </a:cubicBezTo>
                  <a:cubicBezTo>
                    <a:pt x="11" y="99"/>
                    <a:pt x="17" y="117"/>
                    <a:pt x="30" y="124"/>
                  </a:cubicBezTo>
                  <a:cubicBezTo>
                    <a:pt x="44" y="131"/>
                    <a:pt x="61" y="125"/>
                    <a:pt x="68" y="112"/>
                  </a:cubicBezTo>
                  <a:cubicBezTo>
                    <a:pt x="70" y="109"/>
                    <a:pt x="70" y="106"/>
                    <a:pt x="71" y="102"/>
                  </a:cubicBezTo>
                  <a:cubicBezTo>
                    <a:pt x="71" y="103"/>
                    <a:pt x="72" y="103"/>
                    <a:pt x="72" y="104"/>
                  </a:cubicBezTo>
                  <a:cubicBezTo>
                    <a:pt x="76" y="107"/>
                    <a:pt x="79" y="109"/>
                    <a:pt x="84" y="110"/>
                  </a:cubicBezTo>
                  <a:cubicBezTo>
                    <a:pt x="86" y="110"/>
                    <a:pt x="88" y="110"/>
                    <a:pt x="90" y="110"/>
                  </a:cubicBezTo>
                  <a:cubicBezTo>
                    <a:pt x="92" y="110"/>
                    <a:pt x="94" y="110"/>
                    <a:pt x="96" y="110"/>
                  </a:cubicBezTo>
                  <a:cubicBezTo>
                    <a:pt x="97" y="109"/>
                    <a:pt x="98" y="109"/>
                    <a:pt x="100" y="109"/>
                  </a:cubicBezTo>
                  <a:cubicBezTo>
                    <a:pt x="107" y="106"/>
                    <a:pt x="114" y="101"/>
                    <a:pt x="117" y="94"/>
                  </a:cubicBezTo>
                  <a:cubicBezTo>
                    <a:pt x="124" y="80"/>
                    <a:pt x="119" y="63"/>
                    <a:pt x="105" y="5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9" name="Freeform 64"/>
            <p:cNvSpPr>
              <a:spLocks/>
            </p:cNvSpPr>
            <p:nvPr/>
          </p:nvSpPr>
          <p:spPr bwMode="auto">
            <a:xfrm>
              <a:off x="2597150" y="5915025"/>
              <a:ext cx="320675" cy="295275"/>
            </a:xfrm>
            <a:custGeom>
              <a:avLst/>
              <a:gdLst>
                <a:gd name="T0" fmla="*/ 48 w 75"/>
                <a:gd name="T1" fmla="*/ 15 h 69"/>
                <a:gd name="T2" fmla="*/ 27 w 75"/>
                <a:gd name="T3" fmla="*/ 55 h 69"/>
                <a:gd name="T4" fmla="*/ 48 w 75"/>
                <a:gd name="T5" fmla="*/ 1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69">
                  <a:moveTo>
                    <a:pt x="48" y="15"/>
                  </a:moveTo>
                  <a:cubicBezTo>
                    <a:pt x="21" y="0"/>
                    <a:pt x="0" y="41"/>
                    <a:pt x="27" y="55"/>
                  </a:cubicBezTo>
                  <a:cubicBezTo>
                    <a:pt x="54" y="69"/>
                    <a:pt x="75" y="29"/>
                    <a:pt x="48" y="1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0" name="Freeform 65"/>
            <p:cNvSpPr>
              <a:spLocks/>
            </p:cNvSpPr>
            <p:nvPr/>
          </p:nvSpPr>
          <p:spPr bwMode="auto">
            <a:xfrm>
              <a:off x="2862263" y="6283325"/>
              <a:ext cx="236538" cy="188913"/>
            </a:xfrm>
            <a:custGeom>
              <a:avLst/>
              <a:gdLst>
                <a:gd name="T0" fmla="*/ 7 w 55"/>
                <a:gd name="T1" fmla="*/ 44 h 44"/>
                <a:gd name="T2" fmla="*/ 43 w 55"/>
                <a:gd name="T3" fmla="*/ 0 h 44"/>
                <a:gd name="T4" fmla="*/ 7 w 55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44">
                  <a:moveTo>
                    <a:pt x="7" y="44"/>
                  </a:moveTo>
                  <a:cubicBezTo>
                    <a:pt x="7" y="44"/>
                    <a:pt x="0" y="5"/>
                    <a:pt x="43" y="0"/>
                  </a:cubicBezTo>
                  <a:cubicBezTo>
                    <a:pt x="43" y="0"/>
                    <a:pt x="55" y="40"/>
                    <a:pt x="7" y="44"/>
                  </a:cubicBezTo>
                  <a:close/>
                </a:path>
              </a:pathLst>
            </a:custGeom>
            <a:solidFill>
              <a:srgbClr val="9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1" name="Freeform 66"/>
            <p:cNvSpPr>
              <a:spLocks/>
            </p:cNvSpPr>
            <p:nvPr/>
          </p:nvSpPr>
          <p:spPr bwMode="auto">
            <a:xfrm>
              <a:off x="2047875" y="6154738"/>
              <a:ext cx="158750" cy="698500"/>
            </a:xfrm>
            <a:custGeom>
              <a:avLst/>
              <a:gdLst>
                <a:gd name="T0" fmla="*/ 0 w 37"/>
                <a:gd name="T1" fmla="*/ 163 h 163"/>
                <a:gd name="T2" fmla="*/ 0 w 37"/>
                <a:gd name="T3" fmla="*/ 156 h 163"/>
                <a:gd name="T4" fmla="*/ 2 w 37"/>
                <a:gd name="T5" fmla="*/ 137 h 163"/>
                <a:gd name="T6" fmla="*/ 11 w 37"/>
                <a:gd name="T7" fmla="*/ 79 h 163"/>
                <a:gd name="T8" fmla="*/ 14 w 37"/>
                <a:gd name="T9" fmla="*/ 64 h 163"/>
                <a:gd name="T10" fmla="*/ 17 w 37"/>
                <a:gd name="T11" fmla="*/ 49 h 163"/>
                <a:gd name="T12" fmla="*/ 21 w 37"/>
                <a:gd name="T13" fmla="*/ 35 h 163"/>
                <a:gd name="T14" fmla="*/ 26 w 37"/>
                <a:gd name="T15" fmla="*/ 23 h 163"/>
                <a:gd name="T16" fmla="*/ 30 w 37"/>
                <a:gd name="T17" fmla="*/ 13 h 163"/>
                <a:gd name="T18" fmla="*/ 34 w 37"/>
                <a:gd name="T19" fmla="*/ 6 h 163"/>
                <a:gd name="T20" fmla="*/ 37 w 37"/>
                <a:gd name="T21" fmla="*/ 0 h 163"/>
                <a:gd name="T22" fmla="*/ 35 w 37"/>
                <a:gd name="T23" fmla="*/ 6 h 163"/>
                <a:gd name="T24" fmla="*/ 32 w 37"/>
                <a:gd name="T25" fmla="*/ 14 h 163"/>
                <a:gd name="T26" fmla="*/ 30 w 37"/>
                <a:gd name="T27" fmla="*/ 25 h 163"/>
                <a:gd name="T28" fmla="*/ 28 w 37"/>
                <a:gd name="T29" fmla="*/ 37 h 163"/>
                <a:gd name="T30" fmla="*/ 27 w 37"/>
                <a:gd name="T31" fmla="*/ 51 h 163"/>
                <a:gd name="T32" fmla="*/ 26 w 37"/>
                <a:gd name="T33" fmla="*/ 66 h 163"/>
                <a:gd name="T34" fmla="*/ 26 w 37"/>
                <a:gd name="T35" fmla="*/ 81 h 163"/>
                <a:gd name="T36" fmla="*/ 28 w 37"/>
                <a:gd name="T37" fmla="*/ 137 h 163"/>
                <a:gd name="T38" fmla="*/ 30 w 37"/>
                <a:gd name="T39" fmla="*/ 156 h 163"/>
                <a:gd name="T40" fmla="*/ 30 w 37"/>
                <a:gd name="T41" fmla="*/ 163 h 163"/>
                <a:gd name="T42" fmla="*/ 0 w 37"/>
                <a:gd name="T43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3">
                  <a:moveTo>
                    <a:pt x="0" y="163"/>
                  </a:moveTo>
                  <a:cubicBezTo>
                    <a:pt x="0" y="163"/>
                    <a:pt x="0" y="160"/>
                    <a:pt x="0" y="156"/>
                  </a:cubicBezTo>
                  <a:cubicBezTo>
                    <a:pt x="1" y="151"/>
                    <a:pt x="1" y="145"/>
                    <a:pt x="2" y="137"/>
                  </a:cubicBezTo>
                  <a:cubicBezTo>
                    <a:pt x="4" y="121"/>
                    <a:pt x="7" y="100"/>
                    <a:pt x="11" y="79"/>
                  </a:cubicBezTo>
                  <a:cubicBezTo>
                    <a:pt x="12" y="74"/>
                    <a:pt x="13" y="69"/>
                    <a:pt x="14" y="64"/>
                  </a:cubicBezTo>
                  <a:cubicBezTo>
                    <a:pt x="15" y="59"/>
                    <a:pt x="16" y="54"/>
                    <a:pt x="17" y="49"/>
                  </a:cubicBezTo>
                  <a:cubicBezTo>
                    <a:pt x="19" y="44"/>
                    <a:pt x="20" y="40"/>
                    <a:pt x="21" y="35"/>
                  </a:cubicBezTo>
                  <a:cubicBezTo>
                    <a:pt x="23" y="31"/>
                    <a:pt x="24" y="27"/>
                    <a:pt x="26" y="23"/>
                  </a:cubicBezTo>
                  <a:cubicBezTo>
                    <a:pt x="27" y="20"/>
                    <a:pt x="28" y="16"/>
                    <a:pt x="30" y="13"/>
                  </a:cubicBezTo>
                  <a:cubicBezTo>
                    <a:pt x="31" y="10"/>
                    <a:pt x="32" y="8"/>
                    <a:pt x="34" y="6"/>
                  </a:cubicBezTo>
                  <a:cubicBezTo>
                    <a:pt x="36" y="2"/>
                    <a:pt x="37" y="0"/>
                    <a:pt x="37" y="0"/>
                  </a:cubicBezTo>
                  <a:cubicBezTo>
                    <a:pt x="37" y="0"/>
                    <a:pt x="36" y="2"/>
                    <a:pt x="35" y="6"/>
                  </a:cubicBezTo>
                  <a:cubicBezTo>
                    <a:pt x="34" y="9"/>
                    <a:pt x="33" y="11"/>
                    <a:pt x="32" y="14"/>
                  </a:cubicBezTo>
                  <a:cubicBezTo>
                    <a:pt x="32" y="17"/>
                    <a:pt x="31" y="21"/>
                    <a:pt x="30" y="25"/>
                  </a:cubicBezTo>
                  <a:cubicBezTo>
                    <a:pt x="29" y="28"/>
                    <a:pt x="29" y="33"/>
                    <a:pt x="28" y="37"/>
                  </a:cubicBezTo>
                  <a:cubicBezTo>
                    <a:pt x="28" y="41"/>
                    <a:pt x="28" y="46"/>
                    <a:pt x="27" y="51"/>
                  </a:cubicBezTo>
                  <a:cubicBezTo>
                    <a:pt x="27" y="56"/>
                    <a:pt x="26" y="60"/>
                    <a:pt x="26" y="66"/>
                  </a:cubicBezTo>
                  <a:cubicBezTo>
                    <a:pt x="26" y="71"/>
                    <a:pt x="26" y="76"/>
                    <a:pt x="26" y="81"/>
                  </a:cubicBezTo>
                  <a:cubicBezTo>
                    <a:pt x="26" y="101"/>
                    <a:pt x="27" y="122"/>
                    <a:pt x="28" y="137"/>
                  </a:cubicBezTo>
                  <a:cubicBezTo>
                    <a:pt x="29" y="145"/>
                    <a:pt x="29" y="151"/>
                    <a:pt x="30" y="156"/>
                  </a:cubicBezTo>
                  <a:cubicBezTo>
                    <a:pt x="30" y="160"/>
                    <a:pt x="30" y="163"/>
                    <a:pt x="30" y="163"/>
                  </a:cubicBezTo>
                  <a:lnTo>
                    <a:pt x="0" y="163"/>
                  </a:lnTo>
                  <a:close/>
                </a:path>
              </a:pathLst>
            </a:custGeom>
            <a:solidFill>
              <a:srgbClr val="76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2" name="Freeform 67"/>
            <p:cNvSpPr>
              <a:spLocks/>
            </p:cNvSpPr>
            <p:nvPr/>
          </p:nvSpPr>
          <p:spPr bwMode="auto">
            <a:xfrm>
              <a:off x="1939925" y="5857875"/>
              <a:ext cx="531813" cy="561975"/>
            </a:xfrm>
            <a:custGeom>
              <a:avLst/>
              <a:gdLst>
                <a:gd name="T0" fmla="*/ 19 w 124"/>
                <a:gd name="T1" fmla="*/ 55 h 131"/>
                <a:gd name="T2" fmla="*/ 32 w 124"/>
                <a:gd name="T3" fmla="*/ 52 h 131"/>
                <a:gd name="T4" fmla="*/ 42 w 124"/>
                <a:gd name="T5" fmla="*/ 11 h 131"/>
                <a:gd name="T6" fmla="*/ 83 w 124"/>
                <a:gd name="T7" fmla="*/ 33 h 131"/>
                <a:gd name="T8" fmla="*/ 94 w 124"/>
                <a:gd name="T9" fmla="*/ 31 h 131"/>
                <a:gd name="T10" fmla="*/ 104 w 124"/>
                <a:gd name="T11" fmla="*/ 34 h 131"/>
                <a:gd name="T12" fmla="*/ 104 w 124"/>
                <a:gd name="T13" fmla="*/ 34 h 131"/>
                <a:gd name="T14" fmla="*/ 117 w 124"/>
                <a:gd name="T15" fmla="*/ 46 h 131"/>
                <a:gd name="T16" fmla="*/ 107 w 124"/>
                <a:gd name="T17" fmla="*/ 80 h 131"/>
                <a:gd name="T18" fmla="*/ 103 w 124"/>
                <a:gd name="T19" fmla="*/ 81 h 131"/>
                <a:gd name="T20" fmla="*/ 106 w 124"/>
                <a:gd name="T21" fmla="*/ 86 h 131"/>
                <a:gd name="T22" fmla="*/ 94 w 124"/>
                <a:gd name="T23" fmla="*/ 124 h 131"/>
                <a:gd name="T24" fmla="*/ 56 w 124"/>
                <a:gd name="T25" fmla="*/ 112 h 131"/>
                <a:gd name="T26" fmla="*/ 53 w 124"/>
                <a:gd name="T27" fmla="*/ 102 h 131"/>
                <a:gd name="T28" fmla="*/ 52 w 124"/>
                <a:gd name="T29" fmla="*/ 104 h 131"/>
                <a:gd name="T30" fmla="*/ 40 w 124"/>
                <a:gd name="T31" fmla="*/ 110 h 131"/>
                <a:gd name="T32" fmla="*/ 34 w 124"/>
                <a:gd name="T33" fmla="*/ 110 h 131"/>
                <a:gd name="T34" fmla="*/ 28 w 124"/>
                <a:gd name="T35" fmla="*/ 110 h 131"/>
                <a:gd name="T36" fmla="*/ 24 w 124"/>
                <a:gd name="T37" fmla="*/ 109 h 131"/>
                <a:gd name="T38" fmla="*/ 7 w 124"/>
                <a:gd name="T39" fmla="*/ 94 h 131"/>
                <a:gd name="T40" fmla="*/ 19 w 124"/>
                <a:gd name="T41" fmla="*/ 5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31">
                  <a:moveTo>
                    <a:pt x="19" y="55"/>
                  </a:moveTo>
                  <a:cubicBezTo>
                    <a:pt x="23" y="53"/>
                    <a:pt x="27" y="52"/>
                    <a:pt x="32" y="52"/>
                  </a:cubicBezTo>
                  <a:cubicBezTo>
                    <a:pt x="23" y="39"/>
                    <a:pt x="24" y="20"/>
                    <a:pt x="42" y="11"/>
                  </a:cubicBezTo>
                  <a:cubicBezTo>
                    <a:pt x="62" y="0"/>
                    <a:pt x="80" y="15"/>
                    <a:pt x="83" y="33"/>
                  </a:cubicBezTo>
                  <a:cubicBezTo>
                    <a:pt x="87" y="31"/>
                    <a:pt x="90" y="31"/>
                    <a:pt x="94" y="31"/>
                  </a:cubicBezTo>
                  <a:cubicBezTo>
                    <a:pt x="97" y="31"/>
                    <a:pt x="101" y="32"/>
                    <a:pt x="104" y="34"/>
                  </a:cubicBezTo>
                  <a:cubicBezTo>
                    <a:pt x="104" y="34"/>
                    <a:pt x="104" y="34"/>
                    <a:pt x="104" y="34"/>
                  </a:cubicBezTo>
                  <a:cubicBezTo>
                    <a:pt x="110" y="36"/>
                    <a:pt x="115" y="41"/>
                    <a:pt x="117" y="46"/>
                  </a:cubicBezTo>
                  <a:cubicBezTo>
                    <a:pt x="124" y="58"/>
                    <a:pt x="119" y="73"/>
                    <a:pt x="107" y="80"/>
                  </a:cubicBezTo>
                  <a:cubicBezTo>
                    <a:pt x="105" y="80"/>
                    <a:pt x="104" y="81"/>
                    <a:pt x="103" y="81"/>
                  </a:cubicBezTo>
                  <a:cubicBezTo>
                    <a:pt x="104" y="83"/>
                    <a:pt x="105" y="84"/>
                    <a:pt x="106" y="86"/>
                  </a:cubicBezTo>
                  <a:cubicBezTo>
                    <a:pt x="113" y="99"/>
                    <a:pt x="107" y="117"/>
                    <a:pt x="94" y="124"/>
                  </a:cubicBezTo>
                  <a:cubicBezTo>
                    <a:pt x="80" y="131"/>
                    <a:pt x="63" y="125"/>
                    <a:pt x="56" y="112"/>
                  </a:cubicBezTo>
                  <a:cubicBezTo>
                    <a:pt x="54" y="109"/>
                    <a:pt x="54" y="106"/>
                    <a:pt x="53" y="102"/>
                  </a:cubicBezTo>
                  <a:cubicBezTo>
                    <a:pt x="53" y="103"/>
                    <a:pt x="52" y="103"/>
                    <a:pt x="52" y="104"/>
                  </a:cubicBezTo>
                  <a:cubicBezTo>
                    <a:pt x="48" y="107"/>
                    <a:pt x="45" y="109"/>
                    <a:pt x="40" y="110"/>
                  </a:cubicBezTo>
                  <a:cubicBezTo>
                    <a:pt x="38" y="110"/>
                    <a:pt x="36" y="110"/>
                    <a:pt x="34" y="110"/>
                  </a:cubicBezTo>
                  <a:cubicBezTo>
                    <a:pt x="32" y="110"/>
                    <a:pt x="30" y="110"/>
                    <a:pt x="28" y="110"/>
                  </a:cubicBezTo>
                  <a:cubicBezTo>
                    <a:pt x="27" y="109"/>
                    <a:pt x="26" y="109"/>
                    <a:pt x="24" y="109"/>
                  </a:cubicBezTo>
                  <a:cubicBezTo>
                    <a:pt x="17" y="106"/>
                    <a:pt x="10" y="101"/>
                    <a:pt x="7" y="94"/>
                  </a:cubicBezTo>
                  <a:cubicBezTo>
                    <a:pt x="0" y="80"/>
                    <a:pt x="5" y="63"/>
                    <a:pt x="19" y="5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3" name="Freeform 68"/>
            <p:cNvSpPr>
              <a:spLocks/>
            </p:cNvSpPr>
            <p:nvPr/>
          </p:nvSpPr>
          <p:spPr bwMode="auto">
            <a:xfrm>
              <a:off x="2060575" y="6000750"/>
              <a:ext cx="322263" cy="295275"/>
            </a:xfrm>
            <a:custGeom>
              <a:avLst/>
              <a:gdLst>
                <a:gd name="T0" fmla="*/ 27 w 75"/>
                <a:gd name="T1" fmla="*/ 15 h 69"/>
                <a:gd name="T2" fmla="*/ 48 w 75"/>
                <a:gd name="T3" fmla="*/ 55 h 69"/>
                <a:gd name="T4" fmla="*/ 27 w 75"/>
                <a:gd name="T5" fmla="*/ 1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69">
                  <a:moveTo>
                    <a:pt x="27" y="15"/>
                  </a:moveTo>
                  <a:cubicBezTo>
                    <a:pt x="54" y="0"/>
                    <a:pt x="75" y="41"/>
                    <a:pt x="48" y="55"/>
                  </a:cubicBezTo>
                  <a:cubicBezTo>
                    <a:pt x="21" y="69"/>
                    <a:pt x="0" y="29"/>
                    <a:pt x="27" y="1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4" name="Freeform 69"/>
            <p:cNvSpPr>
              <a:spLocks/>
            </p:cNvSpPr>
            <p:nvPr/>
          </p:nvSpPr>
          <p:spPr bwMode="auto">
            <a:xfrm>
              <a:off x="1879600" y="6369050"/>
              <a:ext cx="236538" cy="188913"/>
            </a:xfrm>
            <a:custGeom>
              <a:avLst/>
              <a:gdLst>
                <a:gd name="T0" fmla="*/ 48 w 55"/>
                <a:gd name="T1" fmla="*/ 44 h 44"/>
                <a:gd name="T2" fmla="*/ 12 w 55"/>
                <a:gd name="T3" fmla="*/ 0 h 44"/>
                <a:gd name="T4" fmla="*/ 48 w 55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44">
                  <a:moveTo>
                    <a:pt x="48" y="44"/>
                  </a:moveTo>
                  <a:cubicBezTo>
                    <a:pt x="48" y="44"/>
                    <a:pt x="55" y="5"/>
                    <a:pt x="12" y="0"/>
                  </a:cubicBezTo>
                  <a:cubicBezTo>
                    <a:pt x="12" y="0"/>
                    <a:pt x="0" y="40"/>
                    <a:pt x="48" y="44"/>
                  </a:cubicBezTo>
                  <a:close/>
                </a:path>
              </a:pathLst>
            </a:custGeom>
            <a:solidFill>
              <a:srgbClr val="9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5" name="Rectangle 70"/>
            <p:cNvSpPr>
              <a:spLocks noChangeArrowheads="1"/>
            </p:cNvSpPr>
            <p:nvPr/>
          </p:nvSpPr>
          <p:spPr bwMode="auto">
            <a:xfrm>
              <a:off x="5646738" y="5154613"/>
              <a:ext cx="257175" cy="806450"/>
            </a:xfrm>
            <a:prstGeom prst="rect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6" name="Rectangle 71"/>
            <p:cNvSpPr>
              <a:spLocks noChangeArrowheads="1"/>
            </p:cNvSpPr>
            <p:nvPr/>
          </p:nvSpPr>
          <p:spPr bwMode="auto">
            <a:xfrm>
              <a:off x="5646738" y="5035550"/>
              <a:ext cx="257175" cy="136525"/>
            </a:xfrm>
            <a:prstGeom prst="rect">
              <a:avLst/>
            </a:pr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7" name="Freeform 72"/>
            <p:cNvSpPr>
              <a:spLocks/>
            </p:cNvSpPr>
            <p:nvPr/>
          </p:nvSpPr>
          <p:spPr bwMode="auto">
            <a:xfrm>
              <a:off x="4729163" y="5194300"/>
              <a:ext cx="1257300" cy="1350963"/>
            </a:xfrm>
            <a:custGeom>
              <a:avLst/>
              <a:gdLst>
                <a:gd name="T0" fmla="*/ 792 w 792"/>
                <a:gd name="T1" fmla="*/ 851 h 851"/>
                <a:gd name="T2" fmla="*/ 792 w 792"/>
                <a:gd name="T3" fmla="*/ 405 h 851"/>
                <a:gd name="T4" fmla="*/ 397 w 792"/>
                <a:gd name="T5" fmla="*/ 0 h 851"/>
                <a:gd name="T6" fmla="*/ 0 w 792"/>
                <a:gd name="T7" fmla="*/ 405 h 851"/>
                <a:gd name="T8" fmla="*/ 0 w 792"/>
                <a:gd name="T9" fmla="*/ 851 h 851"/>
                <a:gd name="T10" fmla="*/ 792 w 792"/>
                <a:gd name="T11" fmla="*/ 851 h 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2" h="851">
                  <a:moveTo>
                    <a:pt x="792" y="851"/>
                  </a:moveTo>
                  <a:lnTo>
                    <a:pt x="792" y="405"/>
                  </a:lnTo>
                  <a:lnTo>
                    <a:pt x="397" y="0"/>
                  </a:lnTo>
                  <a:lnTo>
                    <a:pt x="0" y="405"/>
                  </a:lnTo>
                  <a:lnTo>
                    <a:pt x="0" y="851"/>
                  </a:lnTo>
                  <a:lnTo>
                    <a:pt x="792" y="851"/>
                  </a:lnTo>
                  <a:close/>
                </a:path>
              </a:pathLst>
            </a:custGeom>
            <a:solidFill>
              <a:srgbClr val="A4E7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8" name="Freeform 73"/>
            <p:cNvSpPr>
              <a:spLocks/>
            </p:cNvSpPr>
            <p:nvPr/>
          </p:nvSpPr>
          <p:spPr bwMode="auto">
            <a:xfrm>
              <a:off x="4651375" y="5103813"/>
              <a:ext cx="1408113" cy="814388"/>
            </a:xfrm>
            <a:custGeom>
              <a:avLst/>
              <a:gdLst>
                <a:gd name="T0" fmla="*/ 22 w 328"/>
                <a:gd name="T1" fmla="*/ 185 h 190"/>
                <a:gd name="T2" fmla="*/ 163 w 328"/>
                <a:gd name="T3" fmla="*/ 37 h 190"/>
                <a:gd name="T4" fmla="*/ 307 w 328"/>
                <a:gd name="T5" fmla="*/ 190 h 190"/>
                <a:gd name="T6" fmla="*/ 328 w 328"/>
                <a:gd name="T7" fmla="*/ 170 h 190"/>
                <a:gd name="T8" fmla="*/ 174 w 328"/>
                <a:gd name="T9" fmla="*/ 5 h 190"/>
                <a:gd name="T10" fmla="*/ 163 w 328"/>
                <a:gd name="T11" fmla="*/ 0 h 190"/>
                <a:gd name="T12" fmla="*/ 153 w 328"/>
                <a:gd name="T13" fmla="*/ 5 h 190"/>
                <a:gd name="T14" fmla="*/ 0 w 328"/>
                <a:gd name="T15" fmla="*/ 164 h 190"/>
                <a:gd name="T16" fmla="*/ 22 w 328"/>
                <a:gd name="T17" fmla="*/ 185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8" h="190">
                  <a:moveTo>
                    <a:pt x="22" y="185"/>
                  </a:moveTo>
                  <a:cubicBezTo>
                    <a:pt x="163" y="37"/>
                    <a:pt x="163" y="37"/>
                    <a:pt x="163" y="37"/>
                  </a:cubicBezTo>
                  <a:cubicBezTo>
                    <a:pt x="307" y="190"/>
                    <a:pt x="307" y="190"/>
                    <a:pt x="307" y="190"/>
                  </a:cubicBezTo>
                  <a:cubicBezTo>
                    <a:pt x="328" y="170"/>
                    <a:pt x="328" y="170"/>
                    <a:pt x="328" y="170"/>
                  </a:cubicBezTo>
                  <a:cubicBezTo>
                    <a:pt x="174" y="5"/>
                    <a:pt x="174" y="5"/>
                    <a:pt x="174" y="5"/>
                  </a:cubicBezTo>
                  <a:cubicBezTo>
                    <a:pt x="171" y="2"/>
                    <a:pt x="167" y="0"/>
                    <a:pt x="163" y="0"/>
                  </a:cubicBezTo>
                  <a:cubicBezTo>
                    <a:pt x="159" y="0"/>
                    <a:pt x="155" y="2"/>
                    <a:pt x="153" y="5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22" y="185"/>
                    <a:pt x="22" y="185"/>
                    <a:pt x="22" y="185"/>
                  </a:cubicBez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9" name="Freeform 74"/>
            <p:cNvSpPr>
              <a:spLocks/>
            </p:cNvSpPr>
            <p:nvPr/>
          </p:nvSpPr>
          <p:spPr bwMode="auto">
            <a:xfrm>
              <a:off x="4883150" y="5927725"/>
              <a:ext cx="153988" cy="350838"/>
            </a:xfrm>
            <a:custGeom>
              <a:avLst/>
              <a:gdLst>
                <a:gd name="T0" fmla="*/ 36 w 36"/>
                <a:gd name="T1" fmla="*/ 82 h 82"/>
                <a:gd name="T2" fmla="*/ 36 w 36"/>
                <a:gd name="T3" fmla="*/ 23 h 82"/>
                <a:gd name="T4" fmla="*/ 18 w 36"/>
                <a:gd name="T5" fmla="*/ 0 h 82"/>
                <a:gd name="T6" fmla="*/ 0 w 36"/>
                <a:gd name="T7" fmla="*/ 23 h 82"/>
                <a:gd name="T8" fmla="*/ 0 w 36"/>
                <a:gd name="T9" fmla="*/ 82 h 82"/>
                <a:gd name="T10" fmla="*/ 36 w 36"/>
                <a:gd name="T11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" h="82">
                  <a:moveTo>
                    <a:pt x="36" y="82"/>
                  </a:moveTo>
                  <a:cubicBezTo>
                    <a:pt x="36" y="23"/>
                    <a:pt x="36" y="23"/>
                    <a:pt x="36" y="23"/>
                  </a:cubicBezTo>
                  <a:cubicBezTo>
                    <a:pt x="36" y="10"/>
                    <a:pt x="28" y="0"/>
                    <a:pt x="18" y="0"/>
                  </a:cubicBezTo>
                  <a:cubicBezTo>
                    <a:pt x="8" y="0"/>
                    <a:pt x="0" y="10"/>
                    <a:pt x="0" y="23"/>
                  </a:cubicBezTo>
                  <a:cubicBezTo>
                    <a:pt x="0" y="82"/>
                    <a:pt x="0" y="82"/>
                    <a:pt x="0" y="82"/>
                  </a:cubicBezTo>
                  <a:lnTo>
                    <a:pt x="36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0" name="Freeform 75"/>
            <p:cNvSpPr>
              <a:spLocks/>
            </p:cNvSpPr>
            <p:nvPr/>
          </p:nvSpPr>
          <p:spPr bwMode="auto">
            <a:xfrm>
              <a:off x="4840288" y="5884863"/>
              <a:ext cx="239713" cy="436563"/>
            </a:xfrm>
            <a:custGeom>
              <a:avLst/>
              <a:gdLst>
                <a:gd name="T0" fmla="*/ 46 w 56"/>
                <a:gd name="T1" fmla="*/ 92 h 102"/>
                <a:gd name="T2" fmla="*/ 56 w 56"/>
                <a:gd name="T3" fmla="*/ 92 h 102"/>
                <a:gd name="T4" fmla="*/ 56 w 56"/>
                <a:gd name="T5" fmla="*/ 33 h 102"/>
                <a:gd name="T6" fmla="*/ 49 w 56"/>
                <a:gd name="T7" fmla="*/ 11 h 102"/>
                <a:gd name="T8" fmla="*/ 40 w 56"/>
                <a:gd name="T9" fmla="*/ 3 h 102"/>
                <a:gd name="T10" fmla="*/ 28 w 56"/>
                <a:gd name="T11" fmla="*/ 0 h 102"/>
                <a:gd name="T12" fmla="*/ 16 w 56"/>
                <a:gd name="T13" fmla="*/ 3 h 102"/>
                <a:gd name="T14" fmla="*/ 4 w 56"/>
                <a:gd name="T15" fmla="*/ 15 h 102"/>
                <a:gd name="T16" fmla="*/ 0 w 56"/>
                <a:gd name="T17" fmla="*/ 33 h 102"/>
                <a:gd name="T18" fmla="*/ 0 w 56"/>
                <a:gd name="T19" fmla="*/ 102 h 102"/>
                <a:gd name="T20" fmla="*/ 56 w 56"/>
                <a:gd name="T21" fmla="*/ 102 h 102"/>
                <a:gd name="T22" fmla="*/ 56 w 56"/>
                <a:gd name="T23" fmla="*/ 92 h 102"/>
                <a:gd name="T24" fmla="*/ 46 w 56"/>
                <a:gd name="T25" fmla="*/ 92 h 102"/>
                <a:gd name="T26" fmla="*/ 46 w 56"/>
                <a:gd name="T27" fmla="*/ 82 h 102"/>
                <a:gd name="T28" fmla="*/ 20 w 56"/>
                <a:gd name="T29" fmla="*/ 82 h 102"/>
                <a:gd name="T30" fmla="*/ 20 w 56"/>
                <a:gd name="T31" fmla="*/ 33 h 102"/>
                <a:gd name="T32" fmla="*/ 23 w 56"/>
                <a:gd name="T33" fmla="*/ 23 h 102"/>
                <a:gd name="T34" fmla="*/ 25 w 56"/>
                <a:gd name="T35" fmla="*/ 21 h 102"/>
                <a:gd name="T36" fmla="*/ 28 w 56"/>
                <a:gd name="T37" fmla="*/ 20 h 102"/>
                <a:gd name="T38" fmla="*/ 31 w 56"/>
                <a:gd name="T39" fmla="*/ 21 h 102"/>
                <a:gd name="T40" fmla="*/ 34 w 56"/>
                <a:gd name="T41" fmla="*/ 25 h 102"/>
                <a:gd name="T42" fmla="*/ 36 w 56"/>
                <a:gd name="T43" fmla="*/ 33 h 102"/>
                <a:gd name="T44" fmla="*/ 36 w 56"/>
                <a:gd name="T45" fmla="*/ 92 h 102"/>
                <a:gd name="T46" fmla="*/ 46 w 56"/>
                <a:gd name="T47" fmla="*/ 92 h 102"/>
                <a:gd name="T48" fmla="*/ 46 w 56"/>
                <a:gd name="T49" fmla="*/ 82 h 102"/>
                <a:gd name="T50" fmla="*/ 46 w 56"/>
                <a:gd name="T51" fmla="*/ 9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102">
                  <a:moveTo>
                    <a:pt x="46" y="92"/>
                  </a:moveTo>
                  <a:cubicBezTo>
                    <a:pt x="56" y="92"/>
                    <a:pt x="56" y="92"/>
                    <a:pt x="56" y="92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6" y="24"/>
                    <a:pt x="53" y="17"/>
                    <a:pt x="49" y="11"/>
                  </a:cubicBezTo>
                  <a:cubicBezTo>
                    <a:pt x="46" y="8"/>
                    <a:pt x="43" y="5"/>
                    <a:pt x="40" y="3"/>
                  </a:cubicBezTo>
                  <a:cubicBezTo>
                    <a:pt x="36" y="1"/>
                    <a:pt x="32" y="0"/>
                    <a:pt x="28" y="0"/>
                  </a:cubicBezTo>
                  <a:cubicBezTo>
                    <a:pt x="24" y="0"/>
                    <a:pt x="20" y="1"/>
                    <a:pt x="16" y="3"/>
                  </a:cubicBezTo>
                  <a:cubicBezTo>
                    <a:pt x="11" y="6"/>
                    <a:pt x="7" y="10"/>
                    <a:pt x="4" y="15"/>
                  </a:cubicBezTo>
                  <a:cubicBezTo>
                    <a:pt x="1" y="21"/>
                    <a:pt x="0" y="27"/>
                    <a:pt x="0" y="33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46" y="92"/>
                    <a:pt x="46" y="92"/>
                    <a:pt x="46" y="9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20" y="82"/>
                    <a:pt x="20" y="82"/>
                    <a:pt x="20" y="82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29"/>
                    <a:pt x="21" y="25"/>
                    <a:pt x="23" y="23"/>
                  </a:cubicBezTo>
                  <a:cubicBezTo>
                    <a:pt x="24" y="22"/>
                    <a:pt x="25" y="21"/>
                    <a:pt x="25" y="21"/>
                  </a:cubicBezTo>
                  <a:cubicBezTo>
                    <a:pt x="26" y="20"/>
                    <a:pt x="27" y="20"/>
                    <a:pt x="28" y="20"/>
                  </a:cubicBezTo>
                  <a:cubicBezTo>
                    <a:pt x="29" y="20"/>
                    <a:pt x="30" y="20"/>
                    <a:pt x="31" y="21"/>
                  </a:cubicBezTo>
                  <a:cubicBezTo>
                    <a:pt x="32" y="21"/>
                    <a:pt x="33" y="23"/>
                    <a:pt x="34" y="25"/>
                  </a:cubicBezTo>
                  <a:cubicBezTo>
                    <a:pt x="36" y="27"/>
                    <a:pt x="36" y="30"/>
                    <a:pt x="36" y="3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46" y="92"/>
                    <a:pt x="46" y="92"/>
                    <a:pt x="46" y="92"/>
                  </a:cubicBezTo>
                  <a:cubicBezTo>
                    <a:pt x="46" y="82"/>
                    <a:pt x="46" y="82"/>
                    <a:pt x="46" y="82"/>
                  </a:cubicBezTo>
                  <a:lnTo>
                    <a:pt x="46" y="92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1" name="Freeform 76"/>
            <p:cNvSpPr>
              <a:spLocks/>
            </p:cNvSpPr>
            <p:nvPr/>
          </p:nvSpPr>
          <p:spPr bwMode="auto">
            <a:xfrm>
              <a:off x="5694363" y="5927725"/>
              <a:ext cx="158750" cy="350838"/>
            </a:xfrm>
            <a:custGeom>
              <a:avLst/>
              <a:gdLst>
                <a:gd name="T0" fmla="*/ 37 w 37"/>
                <a:gd name="T1" fmla="*/ 82 h 82"/>
                <a:gd name="T2" fmla="*/ 37 w 37"/>
                <a:gd name="T3" fmla="*/ 22 h 82"/>
                <a:gd name="T4" fmla="*/ 18 w 37"/>
                <a:gd name="T5" fmla="*/ 0 h 82"/>
                <a:gd name="T6" fmla="*/ 0 w 37"/>
                <a:gd name="T7" fmla="*/ 22 h 82"/>
                <a:gd name="T8" fmla="*/ 0 w 37"/>
                <a:gd name="T9" fmla="*/ 82 h 82"/>
                <a:gd name="T10" fmla="*/ 37 w 37"/>
                <a:gd name="T11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82">
                  <a:moveTo>
                    <a:pt x="37" y="82"/>
                  </a:moveTo>
                  <a:cubicBezTo>
                    <a:pt x="37" y="22"/>
                    <a:pt x="37" y="22"/>
                    <a:pt x="37" y="22"/>
                  </a:cubicBezTo>
                  <a:cubicBezTo>
                    <a:pt x="37" y="10"/>
                    <a:pt x="28" y="0"/>
                    <a:pt x="18" y="0"/>
                  </a:cubicBezTo>
                  <a:cubicBezTo>
                    <a:pt x="8" y="0"/>
                    <a:pt x="0" y="10"/>
                    <a:pt x="0" y="22"/>
                  </a:cubicBezTo>
                  <a:cubicBezTo>
                    <a:pt x="0" y="82"/>
                    <a:pt x="0" y="82"/>
                    <a:pt x="0" y="82"/>
                  </a:cubicBezTo>
                  <a:lnTo>
                    <a:pt x="3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2" name="Freeform 77"/>
            <p:cNvSpPr>
              <a:spLocks/>
            </p:cNvSpPr>
            <p:nvPr/>
          </p:nvSpPr>
          <p:spPr bwMode="auto">
            <a:xfrm>
              <a:off x="5651500" y="5884863"/>
              <a:ext cx="239713" cy="436563"/>
            </a:xfrm>
            <a:custGeom>
              <a:avLst/>
              <a:gdLst>
                <a:gd name="T0" fmla="*/ 47 w 56"/>
                <a:gd name="T1" fmla="*/ 92 h 102"/>
                <a:gd name="T2" fmla="*/ 56 w 56"/>
                <a:gd name="T3" fmla="*/ 92 h 102"/>
                <a:gd name="T4" fmla="*/ 56 w 56"/>
                <a:gd name="T5" fmla="*/ 32 h 102"/>
                <a:gd name="T6" fmla="*/ 49 w 56"/>
                <a:gd name="T7" fmla="*/ 10 h 102"/>
                <a:gd name="T8" fmla="*/ 40 w 56"/>
                <a:gd name="T9" fmla="*/ 3 h 102"/>
                <a:gd name="T10" fmla="*/ 28 w 56"/>
                <a:gd name="T11" fmla="*/ 0 h 102"/>
                <a:gd name="T12" fmla="*/ 17 w 56"/>
                <a:gd name="T13" fmla="*/ 3 h 102"/>
                <a:gd name="T14" fmla="*/ 4 w 56"/>
                <a:gd name="T15" fmla="*/ 15 h 102"/>
                <a:gd name="T16" fmla="*/ 0 w 56"/>
                <a:gd name="T17" fmla="*/ 32 h 102"/>
                <a:gd name="T18" fmla="*/ 0 w 56"/>
                <a:gd name="T19" fmla="*/ 102 h 102"/>
                <a:gd name="T20" fmla="*/ 56 w 56"/>
                <a:gd name="T21" fmla="*/ 102 h 102"/>
                <a:gd name="T22" fmla="*/ 56 w 56"/>
                <a:gd name="T23" fmla="*/ 92 h 102"/>
                <a:gd name="T24" fmla="*/ 47 w 56"/>
                <a:gd name="T25" fmla="*/ 92 h 102"/>
                <a:gd name="T26" fmla="*/ 47 w 56"/>
                <a:gd name="T27" fmla="*/ 82 h 102"/>
                <a:gd name="T28" fmla="*/ 20 w 56"/>
                <a:gd name="T29" fmla="*/ 82 h 102"/>
                <a:gd name="T30" fmla="*/ 20 w 56"/>
                <a:gd name="T31" fmla="*/ 32 h 102"/>
                <a:gd name="T32" fmla="*/ 23 w 56"/>
                <a:gd name="T33" fmla="*/ 23 h 102"/>
                <a:gd name="T34" fmla="*/ 26 w 56"/>
                <a:gd name="T35" fmla="*/ 20 h 102"/>
                <a:gd name="T36" fmla="*/ 28 w 56"/>
                <a:gd name="T37" fmla="*/ 20 h 102"/>
                <a:gd name="T38" fmla="*/ 31 w 56"/>
                <a:gd name="T39" fmla="*/ 20 h 102"/>
                <a:gd name="T40" fmla="*/ 35 w 56"/>
                <a:gd name="T41" fmla="*/ 24 h 102"/>
                <a:gd name="T42" fmla="*/ 37 w 56"/>
                <a:gd name="T43" fmla="*/ 32 h 102"/>
                <a:gd name="T44" fmla="*/ 37 w 56"/>
                <a:gd name="T45" fmla="*/ 92 h 102"/>
                <a:gd name="T46" fmla="*/ 47 w 56"/>
                <a:gd name="T47" fmla="*/ 92 h 102"/>
                <a:gd name="T48" fmla="*/ 47 w 56"/>
                <a:gd name="T49" fmla="*/ 82 h 102"/>
                <a:gd name="T50" fmla="*/ 47 w 56"/>
                <a:gd name="T51" fmla="*/ 9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6" h="102">
                  <a:moveTo>
                    <a:pt x="47" y="92"/>
                  </a:moveTo>
                  <a:cubicBezTo>
                    <a:pt x="56" y="92"/>
                    <a:pt x="56" y="92"/>
                    <a:pt x="56" y="92"/>
                  </a:cubicBezTo>
                  <a:cubicBezTo>
                    <a:pt x="56" y="32"/>
                    <a:pt x="56" y="32"/>
                    <a:pt x="56" y="32"/>
                  </a:cubicBezTo>
                  <a:cubicBezTo>
                    <a:pt x="56" y="24"/>
                    <a:pt x="54" y="16"/>
                    <a:pt x="49" y="10"/>
                  </a:cubicBezTo>
                  <a:cubicBezTo>
                    <a:pt x="46" y="7"/>
                    <a:pt x="43" y="5"/>
                    <a:pt x="40" y="3"/>
                  </a:cubicBezTo>
                  <a:cubicBezTo>
                    <a:pt x="37" y="1"/>
                    <a:pt x="32" y="0"/>
                    <a:pt x="28" y="0"/>
                  </a:cubicBezTo>
                  <a:cubicBezTo>
                    <a:pt x="24" y="0"/>
                    <a:pt x="20" y="1"/>
                    <a:pt x="17" y="3"/>
                  </a:cubicBezTo>
                  <a:cubicBezTo>
                    <a:pt x="11" y="6"/>
                    <a:pt x="7" y="10"/>
                    <a:pt x="4" y="15"/>
                  </a:cubicBezTo>
                  <a:cubicBezTo>
                    <a:pt x="2" y="20"/>
                    <a:pt x="0" y="26"/>
                    <a:pt x="0" y="3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47" y="92"/>
                    <a:pt x="47" y="92"/>
                    <a:pt x="47" y="92"/>
                  </a:cubicBezTo>
                  <a:cubicBezTo>
                    <a:pt x="47" y="82"/>
                    <a:pt x="47" y="82"/>
                    <a:pt x="47" y="82"/>
                  </a:cubicBezTo>
                  <a:cubicBezTo>
                    <a:pt x="20" y="82"/>
                    <a:pt x="20" y="82"/>
                    <a:pt x="20" y="8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0" y="28"/>
                    <a:pt x="21" y="25"/>
                    <a:pt x="23" y="23"/>
                  </a:cubicBezTo>
                  <a:cubicBezTo>
                    <a:pt x="24" y="21"/>
                    <a:pt x="25" y="21"/>
                    <a:pt x="26" y="20"/>
                  </a:cubicBezTo>
                  <a:cubicBezTo>
                    <a:pt x="27" y="20"/>
                    <a:pt x="27" y="20"/>
                    <a:pt x="28" y="20"/>
                  </a:cubicBezTo>
                  <a:cubicBezTo>
                    <a:pt x="29" y="20"/>
                    <a:pt x="30" y="20"/>
                    <a:pt x="31" y="20"/>
                  </a:cubicBezTo>
                  <a:cubicBezTo>
                    <a:pt x="32" y="21"/>
                    <a:pt x="34" y="22"/>
                    <a:pt x="35" y="24"/>
                  </a:cubicBezTo>
                  <a:cubicBezTo>
                    <a:pt x="36" y="27"/>
                    <a:pt x="37" y="29"/>
                    <a:pt x="37" y="32"/>
                  </a:cubicBezTo>
                  <a:cubicBezTo>
                    <a:pt x="37" y="92"/>
                    <a:pt x="37" y="92"/>
                    <a:pt x="37" y="92"/>
                  </a:cubicBezTo>
                  <a:cubicBezTo>
                    <a:pt x="47" y="92"/>
                    <a:pt x="47" y="92"/>
                    <a:pt x="47" y="92"/>
                  </a:cubicBezTo>
                  <a:cubicBezTo>
                    <a:pt x="47" y="82"/>
                    <a:pt x="47" y="82"/>
                    <a:pt x="47" y="82"/>
                  </a:cubicBezTo>
                  <a:lnTo>
                    <a:pt x="47" y="92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3" name="Oval 78"/>
            <p:cNvSpPr>
              <a:spLocks noChangeArrowheads="1"/>
            </p:cNvSpPr>
            <p:nvPr/>
          </p:nvSpPr>
          <p:spPr bwMode="auto">
            <a:xfrm>
              <a:off x="5192713" y="5549900"/>
              <a:ext cx="330200" cy="330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4" name="Freeform 79"/>
            <p:cNvSpPr>
              <a:spLocks/>
            </p:cNvSpPr>
            <p:nvPr/>
          </p:nvSpPr>
          <p:spPr bwMode="auto">
            <a:xfrm>
              <a:off x="5149850" y="5511800"/>
              <a:ext cx="415925" cy="411163"/>
            </a:xfrm>
            <a:custGeom>
              <a:avLst/>
              <a:gdLst>
                <a:gd name="T0" fmla="*/ 10 w 97"/>
                <a:gd name="T1" fmla="*/ 48 h 96"/>
                <a:gd name="T2" fmla="*/ 20 w 97"/>
                <a:gd name="T3" fmla="*/ 48 h 96"/>
                <a:gd name="T4" fmla="*/ 28 w 97"/>
                <a:gd name="T5" fmla="*/ 28 h 96"/>
                <a:gd name="T6" fmla="*/ 48 w 97"/>
                <a:gd name="T7" fmla="*/ 19 h 96"/>
                <a:gd name="T8" fmla="*/ 69 w 97"/>
                <a:gd name="T9" fmla="*/ 28 h 96"/>
                <a:gd name="T10" fmla="*/ 77 w 97"/>
                <a:gd name="T11" fmla="*/ 48 h 96"/>
                <a:gd name="T12" fmla="*/ 69 w 97"/>
                <a:gd name="T13" fmla="*/ 68 h 96"/>
                <a:gd name="T14" fmla="*/ 48 w 97"/>
                <a:gd name="T15" fmla="*/ 76 h 96"/>
                <a:gd name="T16" fmla="*/ 28 w 97"/>
                <a:gd name="T17" fmla="*/ 68 h 96"/>
                <a:gd name="T18" fmla="*/ 20 w 97"/>
                <a:gd name="T19" fmla="*/ 48 h 96"/>
                <a:gd name="T20" fmla="*/ 10 w 97"/>
                <a:gd name="T21" fmla="*/ 48 h 96"/>
                <a:gd name="T22" fmla="*/ 0 w 97"/>
                <a:gd name="T23" fmla="*/ 48 h 96"/>
                <a:gd name="T24" fmla="*/ 48 w 97"/>
                <a:gd name="T25" fmla="*/ 96 h 96"/>
                <a:gd name="T26" fmla="*/ 97 w 97"/>
                <a:gd name="T27" fmla="*/ 48 h 96"/>
                <a:gd name="T28" fmla="*/ 48 w 97"/>
                <a:gd name="T29" fmla="*/ 0 h 96"/>
                <a:gd name="T30" fmla="*/ 0 w 97"/>
                <a:gd name="T31" fmla="*/ 48 h 96"/>
                <a:gd name="T32" fmla="*/ 10 w 97"/>
                <a:gd name="T33" fmla="*/ 4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7" h="96">
                  <a:moveTo>
                    <a:pt x="10" y="48"/>
                  </a:moveTo>
                  <a:cubicBezTo>
                    <a:pt x="20" y="48"/>
                    <a:pt x="20" y="48"/>
                    <a:pt x="20" y="48"/>
                  </a:cubicBezTo>
                  <a:cubicBezTo>
                    <a:pt x="20" y="40"/>
                    <a:pt x="23" y="33"/>
                    <a:pt x="28" y="28"/>
                  </a:cubicBezTo>
                  <a:cubicBezTo>
                    <a:pt x="34" y="22"/>
                    <a:pt x="41" y="19"/>
                    <a:pt x="48" y="19"/>
                  </a:cubicBezTo>
                  <a:cubicBezTo>
                    <a:pt x="56" y="19"/>
                    <a:pt x="63" y="22"/>
                    <a:pt x="69" y="28"/>
                  </a:cubicBezTo>
                  <a:cubicBezTo>
                    <a:pt x="74" y="33"/>
                    <a:pt x="77" y="40"/>
                    <a:pt x="77" y="48"/>
                  </a:cubicBezTo>
                  <a:cubicBezTo>
                    <a:pt x="77" y="56"/>
                    <a:pt x="74" y="63"/>
                    <a:pt x="69" y="68"/>
                  </a:cubicBezTo>
                  <a:cubicBezTo>
                    <a:pt x="63" y="73"/>
                    <a:pt x="56" y="76"/>
                    <a:pt x="48" y="76"/>
                  </a:cubicBezTo>
                  <a:cubicBezTo>
                    <a:pt x="41" y="76"/>
                    <a:pt x="34" y="73"/>
                    <a:pt x="28" y="68"/>
                  </a:cubicBezTo>
                  <a:cubicBezTo>
                    <a:pt x="23" y="63"/>
                    <a:pt x="20" y="56"/>
                    <a:pt x="20" y="48"/>
                  </a:cubicBezTo>
                  <a:cubicBezTo>
                    <a:pt x="10" y="48"/>
                    <a:pt x="10" y="48"/>
                    <a:pt x="10" y="48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74"/>
                    <a:pt x="22" y="96"/>
                    <a:pt x="48" y="96"/>
                  </a:cubicBezTo>
                  <a:cubicBezTo>
                    <a:pt x="75" y="96"/>
                    <a:pt x="97" y="74"/>
                    <a:pt x="97" y="48"/>
                  </a:cubicBezTo>
                  <a:cubicBezTo>
                    <a:pt x="97" y="21"/>
                    <a:pt x="75" y="0"/>
                    <a:pt x="48" y="0"/>
                  </a:cubicBezTo>
                  <a:cubicBezTo>
                    <a:pt x="22" y="0"/>
                    <a:pt x="0" y="21"/>
                    <a:pt x="0" y="48"/>
                  </a:cubicBezTo>
                  <a:lnTo>
                    <a:pt x="10" y="48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5" name="Rectangle 80"/>
            <p:cNvSpPr>
              <a:spLocks noChangeArrowheads="1"/>
            </p:cNvSpPr>
            <p:nvPr/>
          </p:nvSpPr>
          <p:spPr bwMode="auto">
            <a:xfrm>
              <a:off x="5195888" y="6119813"/>
              <a:ext cx="322263" cy="425450"/>
            </a:xfrm>
            <a:prstGeom prst="rect">
              <a:avLst/>
            </a:prstGeom>
            <a:solidFill>
              <a:srgbClr val="8E50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6" name="Freeform 81"/>
            <p:cNvSpPr>
              <a:spLocks/>
            </p:cNvSpPr>
            <p:nvPr/>
          </p:nvSpPr>
          <p:spPr bwMode="auto">
            <a:xfrm>
              <a:off x="6145213" y="5519738"/>
              <a:ext cx="496888" cy="827088"/>
            </a:xfrm>
            <a:custGeom>
              <a:avLst/>
              <a:gdLst>
                <a:gd name="T0" fmla="*/ 313 w 313"/>
                <a:gd name="T1" fmla="*/ 521 h 521"/>
                <a:gd name="T2" fmla="*/ 156 w 313"/>
                <a:gd name="T3" fmla="*/ 0 h 521"/>
                <a:gd name="T4" fmla="*/ 0 w 313"/>
                <a:gd name="T5" fmla="*/ 521 h 521"/>
                <a:gd name="T6" fmla="*/ 313 w 313"/>
                <a:gd name="T7" fmla="*/ 521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3" h="521">
                  <a:moveTo>
                    <a:pt x="313" y="521"/>
                  </a:moveTo>
                  <a:lnTo>
                    <a:pt x="156" y="0"/>
                  </a:lnTo>
                  <a:lnTo>
                    <a:pt x="0" y="521"/>
                  </a:lnTo>
                  <a:lnTo>
                    <a:pt x="313" y="521"/>
                  </a:ln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7" name="Freeform 82"/>
            <p:cNvSpPr>
              <a:spLocks/>
            </p:cNvSpPr>
            <p:nvPr/>
          </p:nvSpPr>
          <p:spPr bwMode="auto">
            <a:xfrm>
              <a:off x="6342063" y="5875338"/>
              <a:ext cx="107950" cy="673100"/>
            </a:xfrm>
            <a:custGeom>
              <a:avLst/>
              <a:gdLst>
                <a:gd name="T0" fmla="*/ 68 w 68"/>
                <a:gd name="T1" fmla="*/ 424 h 424"/>
                <a:gd name="T2" fmla="*/ 32 w 68"/>
                <a:gd name="T3" fmla="*/ 0 h 424"/>
                <a:gd name="T4" fmla="*/ 0 w 68"/>
                <a:gd name="T5" fmla="*/ 424 h 424"/>
                <a:gd name="T6" fmla="*/ 68 w 68"/>
                <a:gd name="T7" fmla="*/ 424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424">
                  <a:moveTo>
                    <a:pt x="68" y="424"/>
                  </a:moveTo>
                  <a:lnTo>
                    <a:pt x="32" y="0"/>
                  </a:lnTo>
                  <a:lnTo>
                    <a:pt x="0" y="424"/>
                  </a:lnTo>
                  <a:lnTo>
                    <a:pt x="68" y="424"/>
                  </a:lnTo>
                  <a:close/>
                </a:path>
              </a:pathLst>
            </a:cu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grpSp>
          <p:nvGrpSpPr>
            <p:cNvPr id="132" name="组合 131"/>
            <p:cNvGrpSpPr/>
            <p:nvPr/>
          </p:nvGrpSpPr>
          <p:grpSpPr>
            <a:xfrm>
              <a:off x="395288" y="5437503"/>
              <a:ext cx="498475" cy="1310960"/>
              <a:chOff x="395288" y="5237478"/>
              <a:chExt cx="498475" cy="1310960"/>
            </a:xfrm>
          </p:grpSpPr>
          <p:sp>
            <p:nvSpPr>
              <p:cNvPr id="88" name="Freeform 83"/>
              <p:cNvSpPr>
                <a:spLocks/>
              </p:cNvSpPr>
              <p:nvPr/>
            </p:nvSpPr>
            <p:spPr bwMode="auto">
              <a:xfrm>
                <a:off x="395288" y="5237478"/>
                <a:ext cx="498475" cy="827088"/>
              </a:xfrm>
              <a:custGeom>
                <a:avLst/>
                <a:gdLst>
                  <a:gd name="T0" fmla="*/ 314 w 314"/>
                  <a:gd name="T1" fmla="*/ 521 h 521"/>
                  <a:gd name="T2" fmla="*/ 157 w 314"/>
                  <a:gd name="T3" fmla="*/ 0 h 521"/>
                  <a:gd name="T4" fmla="*/ 0 w 314"/>
                  <a:gd name="T5" fmla="*/ 521 h 521"/>
                  <a:gd name="T6" fmla="*/ 314 w 314"/>
                  <a:gd name="T7" fmla="*/ 521 h 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4" h="521">
                    <a:moveTo>
                      <a:pt x="314" y="521"/>
                    </a:moveTo>
                    <a:lnTo>
                      <a:pt x="157" y="0"/>
                    </a:lnTo>
                    <a:lnTo>
                      <a:pt x="0" y="521"/>
                    </a:lnTo>
                    <a:lnTo>
                      <a:pt x="314" y="521"/>
                    </a:lnTo>
                    <a:close/>
                  </a:path>
                </a:pathLst>
              </a:custGeom>
              <a:solidFill>
                <a:srgbClr val="F590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" name="Freeform 84"/>
              <p:cNvSpPr>
                <a:spLocks/>
              </p:cNvSpPr>
              <p:nvPr/>
            </p:nvSpPr>
            <p:spPr bwMode="auto">
              <a:xfrm>
                <a:off x="593725" y="5875338"/>
                <a:ext cx="106363" cy="673100"/>
              </a:xfrm>
              <a:custGeom>
                <a:avLst/>
                <a:gdLst>
                  <a:gd name="T0" fmla="*/ 67 w 67"/>
                  <a:gd name="T1" fmla="*/ 424 h 424"/>
                  <a:gd name="T2" fmla="*/ 32 w 67"/>
                  <a:gd name="T3" fmla="*/ 0 h 424"/>
                  <a:gd name="T4" fmla="*/ 0 w 67"/>
                  <a:gd name="T5" fmla="*/ 424 h 424"/>
                  <a:gd name="T6" fmla="*/ 67 w 67"/>
                  <a:gd name="T7" fmla="*/ 424 h 4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424">
                    <a:moveTo>
                      <a:pt x="67" y="424"/>
                    </a:moveTo>
                    <a:lnTo>
                      <a:pt x="32" y="0"/>
                    </a:lnTo>
                    <a:lnTo>
                      <a:pt x="0" y="424"/>
                    </a:lnTo>
                    <a:lnTo>
                      <a:pt x="67" y="424"/>
                    </a:lnTo>
                    <a:close/>
                  </a:path>
                </a:pathLst>
              </a:custGeom>
              <a:solidFill>
                <a:srgbClr val="8E503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90" name="Freeform 85"/>
            <p:cNvSpPr>
              <a:spLocks/>
            </p:cNvSpPr>
            <p:nvPr/>
          </p:nvSpPr>
          <p:spPr bwMode="auto">
            <a:xfrm>
              <a:off x="654050" y="5434013"/>
              <a:ext cx="892175" cy="892175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FFEC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1" name="Freeform 86"/>
            <p:cNvSpPr>
              <a:spLocks/>
            </p:cNvSpPr>
            <p:nvPr/>
          </p:nvSpPr>
          <p:spPr bwMode="auto">
            <a:xfrm>
              <a:off x="914400" y="5884863"/>
              <a:ext cx="387350" cy="882650"/>
            </a:xfrm>
            <a:custGeom>
              <a:avLst/>
              <a:gdLst>
                <a:gd name="T0" fmla="*/ 244 w 244"/>
                <a:gd name="T1" fmla="*/ 97 h 556"/>
                <a:gd name="T2" fmla="*/ 138 w 244"/>
                <a:gd name="T3" fmla="*/ 159 h 556"/>
                <a:gd name="T4" fmla="*/ 122 w 244"/>
                <a:gd name="T5" fmla="*/ 0 h 556"/>
                <a:gd name="T6" fmla="*/ 106 w 244"/>
                <a:gd name="T7" fmla="*/ 159 h 556"/>
                <a:gd name="T8" fmla="*/ 0 w 244"/>
                <a:gd name="T9" fmla="*/ 97 h 556"/>
                <a:gd name="T10" fmla="*/ 98 w 244"/>
                <a:gd name="T11" fmla="*/ 210 h 556"/>
                <a:gd name="T12" fmla="*/ 100 w 244"/>
                <a:gd name="T13" fmla="*/ 556 h 556"/>
                <a:gd name="T14" fmla="*/ 152 w 244"/>
                <a:gd name="T15" fmla="*/ 556 h 556"/>
                <a:gd name="T16" fmla="*/ 146 w 244"/>
                <a:gd name="T17" fmla="*/ 210 h 556"/>
                <a:gd name="T18" fmla="*/ 244 w 244"/>
                <a:gd name="T19" fmla="*/ 97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4" h="556">
                  <a:moveTo>
                    <a:pt x="244" y="97"/>
                  </a:moveTo>
                  <a:lnTo>
                    <a:pt x="138" y="159"/>
                  </a:lnTo>
                  <a:lnTo>
                    <a:pt x="122" y="0"/>
                  </a:lnTo>
                  <a:lnTo>
                    <a:pt x="106" y="159"/>
                  </a:lnTo>
                  <a:lnTo>
                    <a:pt x="0" y="97"/>
                  </a:lnTo>
                  <a:lnTo>
                    <a:pt x="98" y="210"/>
                  </a:lnTo>
                  <a:lnTo>
                    <a:pt x="100" y="556"/>
                  </a:lnTo>
                  <a:lnTo>
                    <a:pt x="152" y="556"/>
                  </a:lnTo>
                  <a:lnTo>
                    <a:pt x="146" y="210"/>
                  </a:lnTo>
                  <a:lnTo>
                    <a:pt x="244" y="97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2" name="Rectangle 87"/>
            <p:cNvSpPr>
              <a:spLocks noChangeArrowheads="1"/>
            </p:cNvSpPr>
            <p:nvPr/>
          </p:nvSpPr>
          <p:spPr bwMode="auto">
            <a:xfrm>
              <a:off x="10709275" y="6030913"/>
              <a:ext cx="120650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3" name="Freeform 88"/>
            <p:cNvSpPr>
              <a:spLocks/>
            </p:cNvSpPr>
            <p:nvPr/>
          </p:nvSpPr>
          <p:spPr bwMode="auto">
            <a:xfrm>
              <a:off x="10709275" y="6030913"/>
              <a:ext cx="120650" cy="514350"/>
            </a:xfrm>
            <a:custGeom>
              <a:avLst/>
              <a:gdLst>
                <a:gd name="T0" fmla="*/ 0 w 76"/>
                <a:gd name="T1" fmla="*/ 0 h 324"/>
                <a:gd name="T2" fmla="*/ 0 w 76"/>
                <a:gd name="T3" fmla="*/ 324 h 324"/>
                <a:gd name="T4" fmla="*/ 76 w 76"/>
                <a:gd name="T5" fmla="*/ 324 h 324"/>
                <a:gd name="T6" fmla="*/ 76 w 76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324">
                  <a:moveTo>
                    <a:pt x="0" y="0"/>
                  </a:moveTo>
                  <a:lnTo>
                    <a:pt x="0" y="324"/>
                  </a:lnTo>
                  <a:lnTo>
                    <a:pt x="76" y="324"/>
                  </a:lnTo>
                  <a:lnTo>
                    <a:pt x="7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4" name="Rectangle 89"/>
            <p:cNvSpPr>
              <a:spLocks noChangeArrowheads="1"/>
            </p:cNvSpPr>
            <p:nvPr/>
          </p:nvSpPr>
          <p:spPr bwMode="auto">
            <a:xfrm>
              <a:off x="10401300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5" name="Freeform 90"/>
            <p:cNvSpPr>
              <a:spLocks/>
            </p:cNvSpPr>
            <p:nvPr/>
          </p:nvSpPr>
          <p:spPr bwMode="auto">
            <a:xfrm>
              <a:off x="10401300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6" name="Rectangle 91"/>
            <p:cNvSpPr>
              <a:spLocks noChangeArrowheads="1"/>
            </p:cNvSpPr>
            <p:nvPr/>
          </p:nvSpPr>
          <p:spPr bwMode="auto">
            <a:xfrm>
              <a:off x="10126663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7" name="Freeform 92"/>
            <p:cNvSpPr>
              <a:spLocks/>
            </p:cNvSpPr>
            <p:nvPr/>
          </p:nvSpPr>
          <p:spPr bwMode="auto">
            <a:xfrm>
              <a:off x="10126663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8" name="Rectangle 93"/>
            <p:cNvSpPr>
              <a:spLocks noChangeArrowheads="1"/>
            </p:cNvSpPr>
            <p:nvPr/>
          </p:nvSpPr>
          <p:spPr bwMode="auto">
            <a:xfrm>
              <a:off x="9834563" y="6030913"/>
              <a:ext cx="119063" cy="514350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9" name="Freeform 94"/>
            <p:cNvSpPr>
              <a:spLocks/>
            </p:cNvSpPr>
            <p:nvPr/>
          </p:nvSpPr>
          <p:spPr bwMode="auto">
            <a:xfrm>
              <a:off x="9834563" y="6030913"/>
              <a:ext cx="119063" cy="514350"/>
            </a:xfrm>
            <a:custGeom>
              <a:avLst/>
              <a:gdLst>
                <a:gd name="T0" fmla="*/ 0 w 75"/>
                <a:gd name="T1" fmla="*/ 0 h 324"/>
                <a:gd name="T2" fmla="*/ 0 w 75"/>
                <a:gd name="T3" fmla="*/ 324 h 324"/>
                <a:gd name="T4" fmla="*/ 75 w 75"/>
                <a:gd name="T5" fmla="*/ 324 h 324"/>
                <a:gd name="T6" fmla="*/ 75 w 75"/>
                <a:gd name="T7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324">
                  <a:moveTo>
                    <a:pt x="0" y="0"/>
                  </a:moveTo>
                  <a:lnTo>
                    <a:pt x="0" y="324"/>
                  </a:lnTo>
                  <a:lnTo>
                    <a:pt x="75" y="324"/>
                  </a:lnTo>
                  <a:lnTo>
                    <a:pt x="7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0" name="Rectangle 95"/>
            <p:cNvSpPr>
              <a:spLocks noChangeArrowheads="1"/>
            </p:cNvSpPr>
            <p:nvPr/>
          </p:nvSpPr>
          <p:spPr bwMode="auto">
            <a:xfrm>
              <a:off x="9885363" y="6218238"/>
              <a:ext cx="858838" cy="155575"/>
            </a:xfrm>
            <a:prstGeom prst="rect">
              <a:avLst/>
            </a:pr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1" name="Freeform 96"/>
            <p:cNvSpPr>
              <a:spLocks/>
            </p:cNvSpPr>
            <p:nvPr/>
          </p:nvSpPr>
          <p:spPr bwMode="auto">
            <a:xfrm>
              <a:off x="9885363" y="6218238"/>
              <a:ext cx="858838" cy="155575"/>
            </a:xfrm>
            <a:custGeom>
              <a:avLst/>
              <a:gdLst>
                <a:gd name="T0" fmla="*/ 0 w 541"/>
                <a:gd name="T1" fmla="*/ 98 h 98"/>
                <a:gd name="T2" fmla="*/ 541 w 541"/>
                <a:gd name="T3" fmla="*/ 98 h 98"/>
                <a:gd name="T4" fmla="*/ 541 w 541"/>
                <a:gd name="T5" fmla="*/ 0 h 98"/>
                <a:gd name="T6" fmla="*/ 0 w 541"/>
                <a:gd name="T7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1" h="98">
                  <a:moveTo>
                    <a:pt x="0" y="98"/>
                  </a:moveTo>
                  <a:lnTo>
                    <a:pt x="541" y="98"/>
                  </a:lnTo>
                  <a:lnTo>
                    <a:pt x="541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2" name="Freeform 97"/>
            <p:cNvSpPr>
              <a:spLocks/>
            </p:cNvSpPr>
            <p:nvPr/>
          </p:nvSpPr>
          <p:spPr bwMode="auto">
            <a:xfrm>
              <a:off x="6762750" y="5824538"/>
              <a:ext cx="1355725" cy="617538"/>
            </a:xfrm>
            <a:custGeom>
              <a:avLst/>
              <a:gdLst>
                <a:gd name="T0" fmla="*/ 48 w 316"/>
                <a:gd name="T1" fmla="*/ 56 h 144"/>
                <a:gd name="T2" fmla="*/ 80 w 316"/>
                <a:gd name="T3" fmla="*/ 56 h 144"/>
                <a:gd name="T4" fmla="*/ 80 w 316"/>
                <a:gd name="T5" fmla="*/ 45 h 144"/>
                <a:gd name="T6" fmla="*/ 122 w 316"/>
                <a:gd name="T7" fmla="*/ 0 h 144"/>
                <a:gd name="T8" fmla="*/ 213 w 316"/>
                <a:gd name="T9" fmla="*/ 0 h 144"/>
                <a:gd name="T10" fmla="*/ 256 w 316"/>
                <a:gd name="T11" fmla="*/ 45 h 144"/>
                <a:gd name="T12" fmla="*/ 256 w 316"/>
                <a:gd name="T13" fmla="*/ 56 h 144"/>
                <a:gd name="T14" fmla="*/ 272 w 316"/>
                <a:gd name="T15" fmla="*/ 56 h 144"/>
                <a:gd name="T16" fmla="*/ 316 w 316"/>
                <a:gd name="T17" fmla="*/ 101 h 144"/>
                <a:gd name="T18" fmla="*/ 316 w 316"/>
                <a:gd name="T19" fmla="*/ 99 h 144"/>
                <a:gd name="T20" fmla="*/ 272 w 316"/>
                <a:gd name="T21" fmla="*/ 144 h 144"/>
                <a:gd name="T22" fmla="*/ 201 w 316"/>
                <a:gd name="T23" fmla="*/ 144 h 144"/>
                <a:gd name="T24" fmla="*/ 181 w 316"/>
                <a:gd name="T25" fmla="*/ 144 h 144"/>
                <a:gd name="T26" fmla="*/ 48 w 316"/>
                <a:gd name="T27" fmla="*/ 144 h 144"/>
                <a:gd name="T28" fmla="*/ 0 w 316"/>
                <a:gd name="T29" fmla="*/ 99 h 144"/>
                <a:gd name="T30" fmla="*/ 0 w 316"/>
                <a:gd name="T31" fmla="*/ 101 h 144"/>
                <a:gd name="T32" fmla="*/ 48 w 316"/>
                <a:gd name="T33" fmla="*/ 5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6" h="144">
                  <a:moveTo>
                    <a:pt x="48" y="56"/>
                  </a:moveTo>
                  <a:cubicBezTo>
                    <a:pt x="80" y="56"/>
                    <a:pt x="80" y="56"/>
                    <a:pt x="80" y="56"/>
                  </a:cubicBezTo>
                  <a:cubicBezTo>
                    <a:pt x="80" y="45"/>
                    <a:pt x="80" y="45"/>
                    <a:pt x="80" y="45"/>
                  </a:cubicBezTo>
                  <a:cubicBezTo>
                    <a:pt x="80" y="20"/>
                    <a:pt x="98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37" y="0"/>
                    <a:pt x="256" y="20"/>
                    <a:pt x="256" y="45"/>
                  </a:cubicBezTo>
                  <a:cubicBezTo>
                    <a:pt x="256" y="56"/>
                    <a:pt x="256" y="56"/>
                    <a:pt x="256" y="56"/>
                  </a:cubicBezTo>
                  <a:cubicBezTo>
                    <a:pt x="272" y="56"/>
                    <a:pt x="272" y="56"/>
                    <a:pt x="272" y="56"/>
                  </a:cubicBezTo>
                  <a:cubicBezTo>
                    <a:pt x="296" y="56"/>
                    <a:pt x="316" y="76"/>
                    <a:pt x="316" y="101"/>
                  </a:cubicBezTo>
                  <a:cubicBezTo>
                    <a:pt x="316" y="99"/>
                    <a:pt x="316" y="99"/>
                    <a:pt x="316" y="99"/>
                  </a:cubicBezTo>
                  <a:cubicBezTo>
                    <a:pt x="316" y="123"/>
                    <a:pt x="296" y="144"/>
                    <a:pt x="272" y="144"/>
                  </a:cubicBezTo>
                  <a:cubicBezTo>
                    <a:pt x="201" y="144"/>
                    <a:pt x="201" y="144"/>
                    <a:pt x="201" y="144"/>
                  </a:cubicBezTo>
                  <a:cubicBezTo>
                    <a:pt x="181" y="144"/>
                    <a:pt x="181" y="144"/>
                    <a:pt x="181" y="144"/>
                  </a:cubicBezTo>
                  <a:cubicBezTo>
                    <a:pt x="48" y="144"/>
                    <a:pt x="48" y="144"/>
                    <a:pt x="48" y="144"/>
                  </a:cubicBezTo>
                  <a:cubicBezTo>
                    <a:pt x="24" y="144"/>
                    <a:pt x="0" y="123"/>
                    <a:pt x="0" y="99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0" y="76"/>
                    <a:pt x="24" y="56"/>
                    <a:pt x="48" y="56"/>
                  </a:cubicBezTo>
                  <a:close/>
                </a:path>
              </a:pathLst>
            </a:custGeom>
            <a:solidFill>
              <a:srgbClr val="FF7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3" name="Freeform 98"/>
            <p:cNvSpPr>
              <a:spLocks/>
            </p:cNvSpPr>
            <p:nvPr/>
          </p:nvSpPr>
          <p:spPr bwMode="auto">
            <a:xfrm>
              <a:off x="6757988" y="6172200"/>
              <a:ext cx="77788" cy="179388"/>
            </a:xfrm>
            <a:custGeom>
              <a:avLst/>
              <a:gdLst>
                <a:gd name="T0" fmla="*/ 8 w 18"/>
                <a:gd name="T1" fmla="*/ 42 h 42"/>
                <a:gd name="T2" fmla="*/ 0 w 18"/>
                <a:gd name="T3" fmla="*/ 19 h 42"/>
                <a:gd name="T4" fmla="*/ 5 w 18"/>
                <a:gd name="T5" fmla="*/ 0 h 42"/>
                <a:gd name="T6" fmla="*/ 12 w 18"/>
                <a:gd name="T7" fmla="*/ 33 h 42"/>
                <a:gd name="T8" fmla="*/ 8 w 18"/>
                <a:gd name="T9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42">
                  <a:moveTo>
                    <a:pt x="8" y="42"/>
                  </a:moveTo>
                  <a:cubicBezTo>
                    <a:pt x="3" y="36"/>
                    <a:pt x="0" y="27"/>
                    <a:pt x="0" y="19"/>
                  </a:cubicBezTo>
                  <a:cubicBezTo>
                    <a:pt x="0" y="12"/>
                    <a:pt x="2" y="6"/>
                    <a:pt x="5" y="0"/>
                  </a:cubicBezTo>
                  <a:cubicBezTo>
                    <a:pt x="15" y="6"/>
                    <a:pt x="18" y="16"/>
                    <a:pt x="12" y="33"/>
                  </a:cubicBezTo>
                  <a:cubicBezTo>
                    <a:pt x="11" y="36"/>
                    <a:pt x="9" y="39"/>
                    <a:pt x="8" y="42"/>
                  </a:cubicBezTo>
                  <a:close/>
                </a:path>
              </a:pathLst>
            </a:cu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" name="Freeform 99"/>
            <p:cNvSpPr>
              <a:spLocks/>
            </p:cNvSpPr>
            <p:nvPr/>
          </p:nvSpPr>
          <p:spPr bwMode="auto">
            <a:xfrm>
              <a:off x="7213600" y="5918200"/>
              <a:ext cx="531813" cy="155575"/>
            </a:xfrm>
            <a:custGeom>
              <a:avLst/>
              <a:gdLst>
                <a:gd name="T0" fmla="*/ 0 w 124"/>
                <a:gd name="T1" fmla="*/ 36 h 36"/>
                <a:gd name="T2" fmla="*/ 0 w 124"/>
                <a:gd name="T3" fmla="*/ 11 h 36"/>
                <a:gd name="T4" fmla="*/ 11 w 124"/>
                <a:gd name="T5" fmla="*/ 0 h 36"/>
                <a:gd name="T6" fmla="*/ 113 w 124"/>
                <a:gd name="T7" fmla="*/ 0 h 36"/>
                <a:gd name="T8" fmla="*/ 124 w 124"/>
                <a:gd name="T9" fmla="*/ 11 h 36"/>
                <a:gd name="T10" fmla="*/ 124 w 124"/>
                <a:gd name="T11" fmla="*/ 36 h 36"/>
                <a:gd name="T12" fmla="*/ 0 w 124"/>
                <a:gd name="T1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36">
                  <a:moveTo>
                    <a:pt x="0" y="36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9" y="0"/>
                    <a:pt x="124" y="5"/>
                    <a:pt x="124" y="11"/>
                  </a:cubicBezTo>
                  <a:cubicBezTo>
                    <a:pt x="124" y="36"/>
                    <a:pt x="124" y="36"/>
                    <a:pt x="124" y="36"/>
                  </a:cubicBezTo>
                  <a:lnTo>
                    <a:pt x="0" y="36"/>
                  </a:lnTo>
                  <a:close/>
                </a:path>
              </a:pathLst>
            </a:cu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5" name="Oval 100"/>
            <p:cNvSpPr>
              <a:spLocks noChangeArrowheads="1"/>
            </p:cNvSpPr>
            <p:nvPr/>
          </p:nvSpPr>
          <p:spPr bwMode="auto">
            <a:xfrm>
              <a:off x="7586663" y="6223000"/>
              <a:ext cx="334963" cy="334963"/>
            </a:xfrm>
            <a:prstGeom prst="ellipse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6" name="Oval 101"/>
            <p:cNvSpPr>
              <a:spLocks noChangeArrowheads="1"/>
            </p:cNvSpPr>
            <p:nvPr/>
          </p:nvSpPr>
          <p:spPr bwMode="auto">
            <a:xfrm>
              <a:off x="7659688" y="6296025"/>
              <a:ext cx="188913" cy="188913"/>
            </a:xfrm>
            <a:prstGeom prst="ellipse">
              <a:avLst/>
            </a:pr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7" name="Oval 102"/>
            <p:cNvSpPr>
              <a:spLocks noChangeArrowheads="1"/>
            </p:cNvSpPr>
            <p:nvPr/>
          </p:nvSpPr>
          <p:spPr bwMode="auto">
            <a:xfrm>
              <a:off x="7024688" y="6223000"/>
              <a:ext cx="334963" cy="334963"/>
            </a:xfrm>
            <a:prstGeom prst="ellipse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8" name="Oval 103"/>
            <p:cNvSpPr>
              <a:spLocks noChangeArrowheads="1"/>
            </p:cNvSpPr>
            <p:nvPr/>
          </p:nvSpPr>
          <p:spPr bwMode="auto">
            <a:xfrm>
              <a:off x="7097713" y="6296025"/>
              <a:ext cx="188913" cy="188913"/>
            </a:xfrm>
            <a:prstGeom prst="ellipse">
              <a:avLst/>
            </a:prstGeom>
            <a:solidFill>
              <a:srgbClr val="FCF9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0" name="Freeform 105"/>
            <p:cNvSpPr>
              <a:spLocks/>
            </p:cNvSpPr>
            <p:nvPr/>
          </p:nvSpPr>
          <p:spPr bwMode="auto">
            <a:xfrm>
              <a:off x="6551613" y="5026025"/>
              <a:ext cx="352425" cy="184150"/>
            </a:xfrm>
            <a:custGeom>
              <a:avLst/>
              <a:gdLst>
                <a:gd name="T0" fmla="*/ 45 w 82"/>
                <a:gd name="T1" fmla="*/ 26 h 43"/>
                <a:gd name="T2" fmla="*/ 19 w 82"/>
                <a:gd name="T3" fmla="*/ 3 h 43"/>
                <a:gd name="T4" fmla="*/ 43 w 82"/>
                <a:gd name="T5" fmla="*/ 41 h 43"/>
                <a:gd name="T6" fmla="*/ 45 w 82"/>
                <a:gd name="T7" fmla="*/ 26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43">
                  <a:moveTo>
                    <a:pt x="45" y="26"/>
                  </a:moveTo>
                  <a:cubicBezTo>
                    <a:pt x="45" y="26"/>
                    <a:pt x="37" y="0"/>
                    <a:pt x="19" y="3"/>
                  </a:cubicBezTo>
                  <a:cubicBezTo>
                    <a:pt x="0" y="7"/>
                    <a:pt x="5" y="40"/>
                    <a:pt x="43" y="41"/>
                  </a:cubicBezTo>
                  <a:cubicBezTo>
                    <a:pt x="82" y="43"/>
                    <a:pt x="45" y="26"/>
                    <a:pt x="45" y="26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1" name="Freeform 106"/>
            <p:cNvSpPr>
              <a:spLocks/>
            </p:cNvSpPr>
            <p:nvPr/>
          </p:nvSpPr>
          <p:spPr bwMode="auto">
            <a:xfrm>
              <a:off x="6518275" y="5164138"/>
              <a:ext cx="381000" cy="201613"/>
            </a:xfrm>
            <a:custGeom>
              <a:avLst/>
              <a:gdLst>
                <a:gd name="T0" fmla="*/ 49 w 89"/>
                <a:gd name="T1" fmla="*/ 24 h 47"/>
                <a:gd name="T2" fmla="*/ 18 w 89"/>
                <a:gd name="T3" fmla="*/ 39 h 47"/>
                <a:gd name="T4" fmla="*/ 51 w 89"/>
                <a:gd name="T5" fmla="*/ 9 h 47"/>
                <a:gd name="T6" fmla="*/ 49 w 89"/>
                <a:gd name="T7" fmla="*/ 2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" h="47">
                  <a:moveTo>
                    <a:pt x="49" y="24"/>
                  </a:moveTo>
                  <a:cubicBezTo>
                    <a:pt x="49" y="24"/>
                    <a:pt x="35" y="47"/>
                    <a:pt x="18" y="39"/>
                  </a:cubicBezTo>
                  <a:cubicBezTo>
                    <a:pt x="0" y="31"/>
                    <a:pt x="14" y="0"/>
                    <a:pt x="51" y="9"/>
                  </a:cubicBezTo>
                  <a:cubicBezTo>
                    <a:pt x="89" y="18"/>
                    <a:pt x="49" y="24"/>
                    <a:pt x="49" y="24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2" name="Freeform 107"/>
            <p:cNvSpPr>
              <a:spLocks/>
            </p:cNvSpPr>
            <p:nvPr/>
          </p:nvSpPr>
          <p:spPr bwMode="auto">
            <a:xfrm>
              <a:off x="6621463" y="5051425"/>
              <a:ext cx="385763" cy="211138"/>
            </a:xfrm>
            <a:custGeom>
              <a:avLst/>
              <a:gdLst>
                <a:gd name="T0" fmla="*/ 41 w 90"/>
                <a:gd name="T1" fmla="*/ 22 h 49"/>
                <a:gd name="T2" fmla="*/ 73 w 90"/>
                <a:gd name="T3" fmla="*/ 9 h 49"/>
                <a:gd name="T4" fmla="*/ 37 w 90"/>
                <a:gd name="T5" fmla="*/ 37 h 49"/>
                <a:gd name="T6" fmla="*/ 41 w 90"/>
                <a:gd name="T7" fmla="*/ 2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" h="49">
                  <a:moveTo>
                    <a:pt x="41" y="22"/>
                  </a:moveTo>
                  <a:cubicBezTo>
                    <a:pt x="41" y="22"/>
                    <a:pt x="57" y="0"/>
                    <a:pt x="73" y="9"/>
                  </a:cubicBezTo>
                  <a:cubicBezTo>
                    <a:pt x="90" y="19"/>
                    <a:pt x="74" y="49"/>
                    <a:pt x="37" y="37"/>
                  </a:cubicBezTo>
                  <a:cubicBezTo>
                    <a:pt x="0" y="26"/>
                    <a:pt x="41" y="22"/>
                    <a:pt x="41" y="22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3" name="Freeform 108"/>
            <p:cNvSpPr>
              <a:spLocks/>
            </p:cNvSpPr>
            <p:nvPr/>
          </p:nvSpPr>
          <p:spPr bwMode="auto">
            <a:xfrm>
              <a:off x="6616700" y="5194300"/>
              <a:ext cx="338138" cy="192088"/>
            </a:xfrm>
            <a:custGeom>
              <a:avLst/>
              <a:gdLst>
                <a:gd name="T0" fmla="*/ 36 w 79"/>
                <a:gd name="T1" fmla="*/ 19 h 45"/>
                <a:gd name="T2" fmla="*/ 61 w 79"/>
                <a:gd name="T3" fmla="*/ 43 h 45"/>
                <a:gd name="T4" fmla="*/ 38 w 79"/>
                <a:gd name="T5" fmla="*/ 4 h 45"/>
                <a:gd name="T6" fmla="*/ 36 w 79"/>
                <a:gd name="T7" fmla="*/ 19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" h="45">
                  <a:moveTo>
                    <a:pt x="36" y="19"/>
                  </a:moveTo>
                  <a:cubicBezTo>
                    <a:pt x="36" y="19"/>
                    <a:pt x="42" y="45"/>
                    <a:pt x="61" y="43"/>
                  </a:cubicBezTo>
                  <a:cubicBezTo>
                    <a:pt x="79" y="41"/>
                    <a:pt x="77" y="8"/>
                    <a:pt x="38" y="4"/>
                  </a:cubicBezTo>
                  <a:cubicBezTo>
                    <a:pt x="0" y="0"/>
                    <a:pt x="36" y="19"/>
                    <a:pt x="36" y="19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4" name="Freeform 109"/>
            <p:cNvSpPr>
              <a:spLocks/>
            </p:cNvSpPr>
            <p:nvPr/>
          </p:nvSpPr>
          <p:spPr bwMode="auto">
            <a:xfrm>
              <a:off x="6694488" y="5091113"/>
              <a:ext cx="141288" cy="234950"/>
            </a:xfrm>
            <a:custGeom>
              <a:avLst/>
              <a:gdLst>
                <a:gd name="T0" fmla="*/ 31 w 33"/>
                <a:gd name="T1" fmla="*/ 30 h 55"/>
                <a:gd name="T2" fmla="*/ 12 w 33"/>
                <a:gd name="T3" fmla="*/ 54 h 55"/>
                <a:gd name="T4" fmla="*/ 3 w 33"/>
                <a:gd name="T5" fmla="*/ 25 h 55"/>
                <a:gd name="T6" fmla="*/ 21 w 33"/>
                <a:gd name="T7" fmla="*/ 1 h 55"/>
                <a:gd name="T8" fmla="*/ 31 w 33"/>
                <a:gd name="T9" fmla="*/ 3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5">
                  <a:moveTo>
                    <a:pt x="31" y="30"/>
                  </a:moveTo>
                  <a:cubicBezTo>
                    <a:pt x="28" y="44"/>
                    <a:pt x="20" y="55"/>
                    <a:pt x="12" y="54"/>
                  </a:cubicBezTo>
                  <a:cubicBezTo>
                    <a:pt x="4" y="53"/>
                    <a:pt x="0" y="40"/>
                    <a:pt x="3" y="25"/>
                  </a:cubicBezTo>
                  <a:cubicBezTo>
                    <a:pt x="5" y="10"/>
                    <a:pt x="13" y="0"/>
                    <a:pt x="21" y="1"/>
                  </a:cubicBezTo>
                  <a:cubicBezTo>
                    <a:pt x="29" y="2"/>
                    <a:pt x="33" y="15"/>
                    <a:pt x="31" y="30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5" name="Freeform 110"/>
            <p:cNvSpPr>
              <a:spLocks/>
            </p:cNvSpPr>
            <p:nvPr/>
          </p:nvSpPr>
          <p:spPr bwMode="auto">
            <a:xfrm>
              <a:off x="6710363" y="5133975"/>
              <a:ext cx="115888" cy="63500"/>
            </a:xfrm>
            <a:custGeom>
              <a:avLst/>
              <a:gdLst>
                <a:gd name="T0" fmla="*/ 27 w 27"/>
                <a:gd name="T1" fmla="*/ 15 h 15"/>
                <a:gd name="T2" fmla="*/ 27 w 27"/>
                <a:gd name="T3" fmla="*/ 4 h 15"/>
                <a:gd name="T4" fmla="*/ 4 w 27"/>
                <a:gd name="T5" fmla="*/ 0 h 15"/>
                <a:gd name="T6" fmla="*/ 0 w 27"/>
                <a:gd name="T7" fmla="*/ 10 h 15"/>
                <a:gd name="T8" fmla="*/ 27 w 27"/>
                <a:gd name="T9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5">
                  <a:moveTo>
                    <a:pt x="27" y="15"/>
                  </a:moveTo>
                  <a:cubicBezTo>
                    <a:pt x="27" y="11"/>
                    <a:pt x="27" y="7"/>
                    <a:pt x="27" y="4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3"/>
                    <a:pt x="1" y="6"/>
                    <a:pt x="0" y="10"/>
                  </a:cubicBezTo>
                  <a:lnTo>
                    <a:pt x="27" y="15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6" name="Freeform 111"/>
            <p:cNvSpPr>
              <a:spLocks/>
            </p:cNvSpPr>
            <p:nvPr/>
          </p:nvSpPr>
          <p:spPr bwMode="auto">
            <a:xfrm>
              <a:off x="6702425" y="5240338"/>
              <a:ext cx="111125" cy="60325"/>
            </a:xfrm>
            <a:custGeom>
              <a:avLst/>
              <a:gdLst>
                <a:gd name="T0" fmla="*/ 20 w 26"/>
                <a:gd name="T1" fmla="*/ 14 h 14"/>
                <a:gd name="T2" fmla="*/ 26 w 26"/>
                <a:gd name="T3" fmla="*/ 5 h 14"/>
                <a:gd name="T4" fmla="*/ 0 w 26"/>
                <a:gd name="T5" fmla="*/ 0 h 14"/>
                <a:gd name="T6" fmla="*/ 2 w 26"/>
                <a:gd name="T7" fmla="*/ 11 h 14"/>
                <a:gd name="T8" fmla="*/ 20 w 26"/>
                <a:gd name="T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4">
                  <a:moveTo>
                    <a:pt x="20" y="14"/>
                  </a:moveTo>
                  <a:cubicBezTo>
                    <a:pt x="22" y="12"/>
                    <a:pt x="24" y="9"/>
                    <a:pt x="26" y="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1" y="8"/>
                    <a:pt x="2" y="11"/>
                  </a:cubicBezTo>
                  <a:lnTo>
                    <a:pt x="20" y="14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7" name="Freeform 112"/>
            <p:cNvSpPr>
              <a:spLocks/>
            </p:cNvSpPr>
            <p:nvPr/>
          </p:nvSpPr>
          <p:spPr bwMode="auto">
            <a:xfrm>
              <a:off x="4330700" y="4730750"/>
              <a:ext cx="222250" cy="363538"/>
            </a:xfrm>
            <a:custGeom>
              <a:avLst/>
              <a:gdLst>
                <a:gd name="T0" fmla="*/ 37 w 52"/>
                <a:gd name="T1" fmla="*/ 46 h 85"/>
                <a:gd name="T2" fmla="*/ 37 w 52"/>
                <a:gd name="T3" fmla="*/ 12 h 85"/>
                <a:gd name="T4" fmla="*/ 24 w 52"/>
                <a:gd name="T5" fmla="*/ 55 h 85"/>
                <a:gd name="T6" fmla="*/ 37 w 52"/>
                <a:gd name="T7" fmla="*/ 4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85">
                  <a:moveTo>
                    <a:pt x="37" y="46"/>
                  </a:moveTo>
                  <a:cubicBezTo>
                    <a:pt x="37" y="46"/>
                    <a:pt x="52" y="24"/>
                    <a:pt x="37" y="12"/>
                  </a:cubicBezTo>
                  <a:cubicBezTo>
                    <a:pt x="22" y="0"/>
                    <a:pt x="0" y="25"/>
                    <a:pt x="24" y="55"/>
                  </a:cubicBezTo>
                  <a:cubicBezTo>
                    <a:pt x="48" y="85"/>
                    <a:pt x="37" y="46"/>
                    <a:pt x="37" y="46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8" name="Freeform 113"/>
            <p:cNvSpPr>
              <a:spLocks/>
            </p:cNvSpPr>
            <p:nvPr/>
          </p:nvSpPr>
          <p:spPr bwMode="auto">
            <a:xfrm>
              <a:off x="4217988" y="4821238"/>
              <a:ext cx="292100" cy="290513"/>
            </a:xfrm>
            <a:custGeom>
              <a:avLst/>
              <a:gdLst>
                <a:gd name="T0" fmla="*/ 37 w 68"/>
                <a:gd name="T1" fmla="*/ 42 h 68"/>
                <a:gd name="T2" fmla="*/ 6 w 68"/>
                <a:gd name="T3" fmla="*/ 28 h 68"/>
                <a:gd name="T4" fmla="*/ 50 w 68"/>
                <a:gd name="T5" fmla="*/ 34 h 68"/>
                <a:gd name="T6" fmla="*/ 37 w 68"/>
                <a:gd name="T7" fmla="*/ 42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68">
                  <a:moveTo>
                    <a:pt x="37" y="42"/>
                  </a:moveTo>
                  <a:cubicBezTo>
                    <a:pt x="37" y="42"/>
                    <a:pt x="11" y="46"/>
                    <a:pt x="6" y="28"/>
                  </a:cubicBezTo>
                  <a:cubicBezTo>
                    <a:pt x="0" y="10"/>
                    <a:pt x="33" y="0"/>
                    <a:pt x="50" y="34"/>
                  </a:cubicBezTo>
                  <a:cubicBezTo>
                    <a:pt x="68" y="68"/>
                    <a:pt x="37" y="42"/>
                    <a:pt x="37" y="42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9" name="Freeform 114"/>
            <p:cNvSpPr>
              <a:spLocks/>
            </p:cNvSpPr>
            <p:nvPr/>
          </p:nvSpPr>
          <p:spPr bwMode="auto">
            <a:xfrm>
              <a:off x="4389438" y="4849813"/>
              <a:ext cx="274638" cy="304800"/>
            </a:xfrm>
            <a:custGeom>
              <a:avLst/>
              <a:gdLst>
                <a:gd name="T0" fmla="*/ 29 w 64"/>
                <a:gd name="T1" fmla="*/ 29 h 71"/>
                <a:gd name="T2" fmla="*/ 60 w 64"/>
                <a:gd name="T3" fmla="*/ 45 h 71"/>
                <a:gd name="T4" fmla="*/ 15 w 64"/>
                <a:gd name="T5" fmla="*/ 36 h 71"/>
                <a:gd name="T6" fmla="*/ 29 w 64"/>
                <a:gd name="T7" fmla="*/ 29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4" h="71">
                  <a:moveTo>
                    <a:pt x="29" y="29"/>
                  </a:moveTo>
                  <a:cubicBezTo>
                    <a:pt x="29" y="29"/>
                    <a:pt x="56" y="26"/>
                    <a:pt x="60" y="45"/>
                  </a:cubicBezTo>
                  <a:cubicBezTo>
                    <a:pt x="64" y="64"/>
                    <a:pt x="31" y="71"/>
                    <a:pt x="15" y="36"/>
                  </a:cubicBezTo>
                  <a:cubicBezTo>
                    <a:pt x="0" y="0"/>
                    <a:pt x="29" y="29"/>
                    <a:pt x="29" y="29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0" name="Freeform 115"/>
            <p:cNvSpPr>
              <a:spLocks/>
            </p:cNvSpPr>
            <p:nvPr/>
          </p:nvSpPr>
          <p:spPr bwMode="auto">
            <a:xfrm>
              <a:off x="4330700" y="4867275"/>
              <a:ext cx="222250" cy="373063"/>
            </a:xfrm>
            <a:custGeom>
              <a:avLst/>
              <a:gdLst>
                <a:gd name="T0" fmla="*/ 17 w 52"/>
                <a:gd name="T1" fmla="*/ 40 h 87"/>
                <a:gd name="T2" fmla="*/ 14 w 52"/>
                <a:gd name="T3" fmla="*/ 74 h 87"/>
                <a:gd name="T4" fmla="*/ 30 w 52"/>
                <a:gd name="T5" fmla="*/ 32 h 87"/>
                <a:gd name="T6" fmla="*/ 17 w 52"/>
                <a:gd name="T7" fmla="*/ 4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87">
                  <a:moveTo>
                    <a:pt x="17" y="40"/>
                  </a:moveTo>
                  <a:cubicBezTo>
                    <a:pt x="17" y="40"/>
                    <a:pt x="0" y="61"/>
                    <a:pt x="14" y="74"/>
                  </a:cubicBezTo>
                  <a:cubicBezTo>
                    <a:pt x="28" y="87"/>
                    <a:pt x="52" y="64"/>
                    <a:pt x="30" y="32"/>
                  </a:cubicBezTo>
                  <a:cubicBezTo>
                    <a:pt x="8" y="0"/>
                    <a:pt x="17" y="40"/>
                    <a:pt x="17" y="40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1" name="Freeform 116"/>
            <p:cNvSpPr>
              <a:spLocks/>
            </p:cNvSpPr>
            <p:nvPr/>
          </p:nvSpPr>
          <p:spPr bwMode="auto">
            <a:xfrm>
              <a:off x="4330700" y="4902200"/>
              <a:ext cx="234950" cy="176213"/>
            </a:xfrm>
            <a:custGeom>
              <a:avLst/>
              <a:gdLst>
                <a:gd name="T0" fmla="*/ 35 w 55"/>
                <a:gd name="T1" fmla="*/ 33 h 41"/>
                <a:gd name="T2" fmla="*/ 4 w 55"/>
                <a:gd name="T3" fmla="*/ 35 h 41"/>
                <a:gd name="T4" fmla="*/ 20 w 55"/>
                <a:gd name="T5" fmla="*/ 9 h 41"/>
                <a:gd name="T6" fmla="*/ 51 w 55"/>
                <a:gd name="T7" fmla="*/ 7 h 41"/>
                <a:gd name="T8" fmla="*/ 35 w 55"/>
                <a:gd name="T9" fmla="*/ 33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41">
                  <a:moveTo>
                    <a:pt x="35" y="33"/>
                  </a:moveTo>
                  <a:cubicBezTo>
                    <a:pt x="22" y="40"/>
                    <a:pt x="8" y="41"/>
                    <a:pt x="4" y="35"/>
                  </a:cubicBezTo>
                  <a:cubicBezTo>
                    <a:pt x="0" y="28"/>
                    <a:pt x="7" y="16"/>
                    <a:pt x="20" y="9"/>
                  </a:cubicBezTo>
                  <a:cubicBezTo>
                    <a:pt x="33" y="1"/>
                    <a:pt x="46" y="0"/>
                    <a:pt x="51" y="7"/>
                  </a:cubicBezTo>
                  <a:cubicBezTo>
                    <a:pt x="55" y="13"/>
                    <a:pt x="47" y="25"/>
                    <a:pt x="35" y="3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2" name="Freeform 117"/>
            <p:cNvSpPr>
              <a:spLocks/>
            </p:cNvSpPr>
            <p:nvPr/>
          </p:nvSpPr>
          <p:spPr bwMode="auto">
            <a:xfrm>
              <a:off x="4437063" y="4914900"/>
              <a:ext cx="95250" cy="115888"/>
            </a:xfrm>
            <a:custGeom>
              <a:avLst/>
              <a:gdLst>
                <a:gd name="T0" fmla="*/ 14 w 22"/>
                <a:gd name="T1" fmla="*/ 27 h 27"/>
                <a:gd name="T2" fmla="*/ 22 w 22"/>
                <a:gd name="T3" fmla="*/ 20 h 27"/>
                <a:gd name="T4" fmla="*/ 10 w 22"/>
                <a:gd name="T5" fmla="*/ 0 h 27"/>
                <a:gd name="T6" fmla="*/ 0 w 22"/>
                <a:gd name="T7" fmla="*/ 3 h 27"/>
                <a:gd name="T8" fmla="*/ 14 w 22"/>
                <a:gd name="T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7">
                  <a:moveTo>
                    <a:pt x="14" y="27"/>
                  </a:moveTo>
                  <a:cubicBezTo>
                    <a:pt x="17" y="25"/>
                    <a:pt x="20" y="22"/>
                    <a:pt x="22" y="2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7" y="0"/>
                    <a:pt x="3" y="2"/>
                    <a:pt x="0" y="3"/>
                  </a:cubicBezTo>
                  <a:lnTo>
                    <a:pt x="14" y="27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3" name="Freeform 118"/>
            <p:cNvSpPr>
              <a:spLocks/>
            </p:cNvSpPr>
            <p:nvPr/>
          </p:nvSpPr>
          <p:spPr bwMode="auto">
            <a:xfrm>
              <a:off x="4351338" y="4965700"/>
              <a:ext cx="85725" cy="103188"/>
            </a:xfrm>
            <a:custGeom>
              <a:avLst/>
              <a:gdLst>
                <a:gd name="T0" fmla="*/ 10 w 20"/>
                <a:gd name="T1" fmla="*/ 24 h 24"/>
                <a:gd name="T2" fmla="*/ 20 w 20"/>
                <a:gd name="T3" fmla="*/ 22 h 24"/>
                <a:gd name="T4" fmla="*/ 7 w 20"/>
                <a:gd name="T5" fmla="*/ 0 h 24"/>
                <a:gd name="T6" fmla="*/ 0 w 20"/>
                <a:gd name="T7" fmla="*/ 8 h 24"/>
                <a:gd name="T8" fmla="*/ 10 w 2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4">
                  <a:moveTo>
                    <a:pt x="10" y="24"/>
                  </a:moveTo>
                  <a:cubicBezTo>
                    <a:pt x="13" y="24"/>
                    <a:pt x="17" y="23"/>
                    <a:pt x="20" y="22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4" y="3"/>
                    <a:pt x="2" y="6"/>
                    <a:pt x="0" y="8"/>
                  </a:cubicBezTo>
                  <a:lnTo>
                    <a:pt x="10" y="24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128" name="Freeform 122"/>
          <p:cNvSpPr>
            <a:spLocks/>
          </p:cNvSpPr>
          <p:nvPr/>
        </p:nvSpPr>
        <p:spPr bwMode="auto">
          <a:xfrm>
            <a:off x="-130969" y="6424845"/>
            <a:ext cx="12552363" cy="444501"/>
          </a:xfrm>
          <a:custGeom>
            <a:avLst/>
            <a:gdLst>
              <a:gd name="T0" fmla="*/ 2904 w 2904"/>
              <a:gd name="T1" fmla="*/ 58 h 100"/>
              <a:gd name="T2" fmla="*/ 2859 w 2904"/>
              <a:gd name="T3" fmla="*/ 100 h 100"/>
              <a:gd name="T4" fmla="*/ 45 w 2904"/>
              <a:gd name="T5" fmla="*/ 100 h 100"/>
              <a:gd name="T6" fmla="*/ 0 w 2904"/>
              <a:gd name="T7" fmla="*/ 58 h 100"/>
              <a:gd name="T8" fmla="*/ 0 w 2904"/>
              <a:gd name="T9" fmla="*/ 42 h 100"/>
              <a:gd name="T10" fmla="*/ 45 w 2904"/>
              <a:gd name="T11" fmla="*/ 0 h 100"/>
              <a:gd name="T12" fmla="*/ 2859 w 2904"/>
              <a:gd name="T13" fmla="*/ 0 h 100"/>
              <a:gd name="T14" fmla="*/ 2904 w 2904"/>
              <a:gd name="T15" fmla="*/ 42 h 100"/>
              <a:gd name="T16" fmla="*/ 2904 w 2904"/>
              <a:gd name="T17" fmla="*/ 58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04" h="100">
                <a:moveTo>
                  <a:pt x="2904" y="58"/>
                </a:moveTo>
                <a:cubicBezTo>
                  <a:pt x="2904" y="81"/>
                  <a:pt x="2884" y="100"/>
                  <a:pt x="2859" y="100"/>
                </a:cubicBezTo>
                <a:cubicBezTo>
                  <a:pt x="45" y="100"/>
                  <a:pt x="45" y="100"/>
                  <a:pt x="45" y="100"/>
                </a:cubicBezTo>
                <a:cubicBezTo>
                  <a:pt x="20" y="100"/>
                  <a:pt x="0" y="81"/>
                  <a:pt x="0" y="58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19"/>
                  <a:pt x="20" y="0"/>
                  <a:pt x="45" y="0"/>
                </a:cubicBezTo>
                <a:cubicBezTo>
                  <a:pt x="2859" y="0"/>
                  <a:pt x="2859" y="0"/>
                  <a:pt x="2859" y="0"/>
                </a:cubicBezTo>
                <a:cubicBezTo>
                  <a:pt x="2884" y="0"/>
                  <a:pt x="2904" y="19"/>
                  <a:pt x="2904" y="42"/>
                </a:cubicBezTo>
                <a:lnTo>
                  <a:pt x="2904" y="58"/>
                </a:lnTo>
                <a:close/>
              </a:path>
            </a:pathLst>
          </a:custGeom>
          <a:solidFill>
            <a:srgbClr val="9DB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9ADD9473-E793-4817-AA7A-05992492B3C8}"/>
              </a:ext>
            </a:extLst>
          </p:cNvPr>
          <p:cNvSpPr txBox="1"/>
          <p:nvPr/>
        </p:nvSpPr>
        <p:spPr>
          <a:xfrm>
            <a:off x="1744864" y="2013214"/>
            <a:ext cx="9341224" cy="828667"/>
          </a:xfrm>
          <a:prstGeom prst="round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altLang="ko-KR" sz="4267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GIẢNG ĐIỆN TỬ LỚP 3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05FE876F-DF5D-4B67-B665-35A04D2BAF29}"/>
              </a:ext>
            </a:extLst>
          </p:cNvPr>
          <p:cNvSpPr txBox="1"/>
          <p:nvPr/>
        </p:nvSpPr>
        <p:spPr>
          <a:xfrm>
            <a:off x="3223484" y="3139267"/>
            <a:ext cx="6224695" cy="1101082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8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pic>
        <p:nvPicPr>
          <p:cNvPr id="127" name="Picture 126">
            <a:extLst>
              <a:ext uri="{FF2B5EF4-FFF2-40B4-BE49-F238E27FC236}">
                <a16:creationId xmlns:a16="http://schemas.microsoft.com/office/drawing/2014/main" id="{686FDBA3-05F0-4851-AFA8-FE1E4CC21802}"/>
              </a:ext>
            </a:extLst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2" b="100000" l="0" r="98878">
                        <a14:foregroundMark x1="16529" y1="88606" x2="16529" y2="88606"/>
                        <a14:foregroundMark x1="29339" y1="97030" x2="29339" y2="97030"/>
                        <a14:foregroundMark x1="13105" y1="22364" x2="13105" y2="22364"/>
                        <a14:foregroundMark x1="84711" y1="36303" x2="84711" y2="36303"/>
                        <a14:foregroundMark x1="52243" y1="80606" x2="52243" y2="80606"/>
                        <a14:foregroundMark x1="13105" y1="23333" x2="11334" y2="66848"/>
                        <a14:foregroundMark x1="11334" y1="67030" x2="51830" y2="80606"/>
                        <a14:foregroundMark x1="84534" y1="36848" x2="52420" y2="80364"/>
                        <a14:foregroundMark x1="13636" y1="21758" x2="48996" y2="788"/>
                        <a14:foregroundMark x1="49528" y1="970" x2="69008" y2="4121"/>
                        <a14:foregroundMark x1="68831" y1="4727" x2="87544" y2="19212"/>
                        <a14:foregroundMark x1="89669" y1="20182" x2="84888" y2="35879"/>
                        <a14:foregroundMark x1="89669" y1="20788" x2="86246" y2="17636"/>
                        <a14:foregroundMark x1="84711" y1="36485" x2="83530" y2="67818"/>
                        <a14:foregroundMark x1="51653" y1="80788" x2="83530" y2="67273"/>
                        <a14:foregroundMark x1="68654" y1="58606" x2="12102" y2="22182"/>
                        <a14:foregroundMark x1="58914" y1="3333" x2="12515" y2="44727"/>
                        <a14:foregroundMark x1="30460" y1="12182" x2="86600" y2="27273"/>
                        <a14:foregroundMark x1="87957" y1="19394" x2="11157" y2="67030"/>
                        <a14:foregroundMark x1="49764" y1="43697" x2="68300" y2="58242"/>
                        <a14:foregroundMark x1="31582" y1="73939" x2="68064" y2="58242"/>
                        <a14:foregroundMark x1="25502" y1="59030" x2="40555" y2="70364"/>
                        <a14:foregroundMark x1="40555" y1="70364" x2="67119" y2="73515"/>
                        <a14:foregroundMark x1="67119" y1="73515" x2="49764" y2="42364"/>
                        <a14:foregroundMark x1="41145" y1="61939" x2="41145" y2="61939"/>
                        <a14:foregroundMark x1="51063" y1="59818" x2="51063" y2="59818"/>
                        <a14:foregroundMark x1="81641" y1="18242" x2="81641" y2="18242"/>
                        <a14:foregroundMark x1="73613" y1="14303" x2="73613" y2="14303"/>
                        <a14:foregroundMark x1="65053" y1="11576" x2="65053" y2="11576"/>
                        <a14:foregroundMark x1="63518" y1="8242" x2="63518" y2="8242"/>
                        <a14:foregroundMark x1="46517" y1="7273" x2="46517" y2="7273"/>
                        <a14:foregroundMark x1="97698" y1="57818" x2="97698" y2="578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199" y="395425"/>
            <a:ext cx="1005205" cy="979171"/>
          </a:xfrm>
          <a:prstGeom prst="rect">
            <a:avLst/>
          </a:prstGeom>
        </p:spPr>
      </p:pic>
      <p:sp>
        <p:nvSpPr>
          <p:cNvPr id="134" name="Title 1">
            <a:extLst>
              <a:ext uri="{FF2B5EF4-FFF2-40B4-BE49-F238E27FC236}">
                <a16:creationId xmlns:a16="http://schemas.microsoft.com/office/drawing/2014/main" id="{0C6A7ED6-2B26-4C62-82EA-62348F2D91F9}"/>
              </a:ext>
            </a:extLst>
          </p:cNvPr>
          <p:cNvSpPr txBox="1">
            <a:spLocks/>
          </p:cNvSpPr>
          <p:nvPr/>
        </p:nvSpPr>
        <p:spPr>
          <a:xfrm>
            <a:off x="1122963" y="692542"/>
            <a:ext cx="10854577" cy="860667"/>
          </a:xfrm>
          <a:prstGeom prst="roundRect">
            <a:avLst/>
          </a:prstGeom>
          <a:noFill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ỦY BAN NHÂN DÂN QUẬN PHÚ NHUẬN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TRƯỜNG TIỂU HỌC NGUYỄN ĐÌNH CHÍNH</a:t>
            </a:r>
          </a:p>
        </p:txBody>
      </p:sp>
    </p:spTree>
    <p:extLst>
      <p:ext uri="{BB962C8B-B14F-4D97-AF65-F5344CB8AC3E}">
        <p14:creationId xmlns:p14="http://schemas.microsoft.com/office/powerpoint/2010/main" val="1200575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2" descr="Sách-Vở Bài Tập Toán lớp 3 Tập 1 +1bút chì | Citimart">
            <a:extLst>
              <a:ext uri="{FF2B5EF4-FFF2-40B4-BE49-F238E27FC236}">
                <a16:creationId xmlns:a16="http://schemas.microsoft.com/office/drawing/2014/main" id="{73FEDD58-B641-4558-9268-7E897A7C5A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63" t="6250" r="23438" b="6648"/>
          <a:stretch>
            <a:fillRect/>
          </a:stretch>
        </p:blipFill>
        <p:spPr bwMode="auto">
          <a:xfrm>
            <a:off x="670592" y="160581"/>
            <a:ext cx="4121611" cy="5183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6" name="组合 45"/>
          <p:cNvGrpSpPr/>
          <p:nvPr/>
        </p:nvGrpSpPr>
        <p:grpSpPr>
          <a:xfrm>
            <a:off x="3275408" y="4729289"/>
            <a:ext cx="1165227" cy="1738980"/>
            <a:chOff x="6040438" y="5422900"/>
            <a:chExt cx="835025" cy="1246188"/>
          </a:xfrm>
        </p:grpSpPr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6040438" y="5422900"/>
              <a:ext cx="835025" cy="833438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6284913" y="5843588"/>
              <a:ext cx="361950" cy="825500"/>
            </a:xfrm>
            <a:custGeom>
              <a:avLst/>
              <a:gdLst>
                <a:gd name="T0" fmla="*/ 228 w 228"/>
                <a:gd name="T1" fmla="*/ 91 h 520"/>
                <a:gd name="T2" fmla="*/ 129 w 228"/>
                <a:gd name="T3" fmla="*/ 149 h 520"/>
                <a:gd name="T4" fmla="*/ 114 w 228"/>
                <a:gd name="T5" fmla="*/ 0 h 520"/>
                <a:gd name="T6" fmla="*/ 99 w 228"/>
                <a:gd name="T7" fmla="*/ 149 h 520"/>
                <a:gd name="T8" fmla="*/ 0 w 228"/>
                <a:gd name="T9" fmla="*/ 91 h 520"/>
                <a:gd name="T10" fmla="*/ 91 w 228"/>
                <a:gd name="T11" fmla="*/ 197 h 520"/>
                <a:gd name="T12" fmla="*/ 94 w 228"/>
                <a:gd name="T13" fmla="*/ 520 h 520"/>
                <a:gd name="T14" fmla="*/ 142 w 228"/>
                <a:gd name="T15" fmla="*/ 520 h 520"/>
                <a:gd name="T16" fmla="*/ 137 w 228"/>
                <a:gd name="T17" fmla="*/ 197 h 520"/>
                <a:gd name="T18" fmla="*/ 228 w 228"/>
                <a:gd name="T19" fmla="*/ 91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8" h="520">
                  <a:moveTo>
                    <a:pt x="228" y="91"/>
                  </a:moveTo>
                  <a:lnTo>
                    <a:pt x="129" y="149"/>
                  </a:lnTo>
                  <a:lnTo>
                    <a:pt x="114" y="0"/>
                  </a:lnTo>
                  <a:lnTo>
                    <a:pt x="99" y="149"/>
                  </a:lnTo>
                  <a:lnTo>
                    <a:pt x="0" y="91"/>
                  </a:lnTo>
                  <a:lnTo>
                    <a:pt x="91" y="197"/>
                  </a:lnTo>
                  <a:lnTo>
                    <a:pt x="94" y="520"/>
                  </a:lnTo>
                  <a:lnTo>
                    <a:pt x="142" y="520"/>
                  </a:lnTo>
                  <a:lnTo>
                    <a:pt x="137" y="197"/>
                  </a:lnTo>
                  <a:lnTo>
                    <a:pt x="228" y="91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2299891" y="5621337"/>
            <a:ext cx="554037" cy="930275"/>
            <a:chOff x="5067301" y="5932488"/>
            <a:chExt cx="554037" cy="930275"/>
          </a:xfrm>
        </p:grpSpPr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5224463" y="6208713"/>
              <a:ext cx="147638" cy="654050"/>
            </a:xfrm>
            <a:custGeom>
              <a:avLst/>
              <a:gdLst>
                <a:gd name="T0" fmla="*/ 0 w 37"/>
                <a:gd name="T1" fmla="*/ 163 h 163"/>
                <a:gd name="T2" fmla="*/ 0 w 37"/>
                <a:gd name="T3" fmla="*/ 156 h 163"/>
                <a:gd name="T4" fmla="*/ 2 w 37"/>
                <a:gd name="T5" fmla="*/ 137 h 163"/>
                <a:gd name="T6" fmla="*/ 11 w 37"/>
                <a:gd name="T7" fmla="*/ 79 h 163"/>
                <a:gd name="T8" fmla="*/ 14 w 37"/>
                <a:gd name="T9" fmla="*/ 64 h 163"/>
                <a:gd name="T10" fmla="*/ 17 w 37"/>
                <a:gd name="T11" fmla="*/ 49 h 163"/>
                <a:gd name="T12" fmla="*/ 21 w 37"/>
                <a:gd name="T13" fmla="*/ 35 h 163"/>
                <a:gd name="T14" fmla="*/ 26 w 37"/>
                <a:gd name="T15" fmla="*/ 23 h 163"/>
                <a:gd name="T16" fmla="*/ 30 w 37"/>
                <a:gd name="T17" fmla="*/ 13 h 163"/>
                <a:gd name="T18" fmla="*/ 34 w 37"/>
                <a:gd name="T19" fmla="*/ 6 h 163"/>
                <a:gd name="T20" fmla="*/ 37 w 37"/>
                <a:gd name="T21" fmla="*/ 0 h 163"/>
                <a:gd name="T22" fmla="*/ 35 w 37"/>
                <a:gd name="T23" fmla="*/ 6 h 163"/>
                <a:gd name="T24" fmla="*/ 32 w 37"/>
                <a:gd name="T25" fmla="*/ 14 h 163"/>
                <a:gd name="T26" fmla="*/ 30 w 37"/>
                <a:gd name="T27" fmla="*/ 25 h 163"/>
                <a:gd name="T28" fmla="*/ 28 w 37"/>
                <a:gd name="T29" fmla="*/ 37 h 163"/>
                <a:gd name="T30" fmla="*/ 27 w 37"/>
                <a:gd name="T31" fmla="*/ 51 h 163"/>
                <a:gd name="T32" fmla="*/ 26 w 37"/>
                <a:gd name="T33" fmla="*/ 66 h 163"/>
                <a:gd name="T34" fmla="*/ 26 w 37"/>
                <a:gd name="T35" fmla="*/ 81 h 163"/>
                <a:gd name="T36" fmla="*/ 28 w 37"/>
                <a:gd name="T37" fmla="*/ 137 h 163"/>
                <a:gd name="T38" fmla="*/ 30 w 37"/>
                <a:gd name="T39" fmla="*/ 156 h 163"/>
                <a:gd name="T40" fmla="*/ 30 w 37"/>
                <a:gd name="T41" fmla="*/ 163 h 163"/>
                <a:gd name="T42" fmla="*/ 0 w 37"/>
                <a:gd name="T43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3">
                  <a:moveTo>
                    <a:pt x="0" y="163"/>
                  </a:moveTo>
                  <a:cubicBezTo>
                    <a:pt x="0" y="163"/>
                    <a:pt x="0" y="160"/>
                    <a:pt x="0" y="156"/>
                  </a:cubicBezTo>
                  <a:cubicBezTo>
                    <a:pt x="1" y="151"/>
                    <a:pt x="1" y="145"/>
                    <a:pt x="2" y="137"/>
                  </a:cubicBezTo>
                  <a:cubicBezTo>
                    <a:pt x="4" y="121"/>
                    <a:pt x="7" y="100"/>
                    <a:pt x="11" y="79"/>
                  </a:cubicBezTo>
                  <a:cubicBezTo>
                    <a:pt x="12" y="74"/>
                    <a:pt x="13" y="69"/>
                    <a:pt x="14" y="64"/>
                  </a:cubicBezTo>
                  <a:cubicBezTo>
                    <a:pt x="15" y="59"/>
                    <a:pt x="16" y="54"/>
                    <a:pt x="17" y="49"/>
                  </a:cubicBezTo>
                  <a:cubicBezTo>
                    <a:pt x="19" y="44"/>
                    <a:pt x="20" y="40"/>
                    <a:pt x="21" y="35"/>
                  </a:cubicBezTo>
                  <a:cubicBezTo>
                    <a:pt x="23" y="31"/>
                    <a:pt x="24" y="27"/>
                    <a:pt x="26" y="23"/>
                  </a:cubicBezTo>
                  <a:cubicBezTo>
                    <a:pt x="27" y="20"/>
                    <a:pt x="28" y="16"/>
                    <a:pt x="30" y="13"/>
                  </a:cubicBezTo>
                  <a:cubicBezTo>
                    <a:pt x="31" y="10"/>
                    <a:pt x="32" y="8"/>
                    <a:pt x="34" y="6"/>
                  </a:cubicBezTo>
                  <a:cubicBezTo>
                    <a:pt x="36" y="2"/>
                    <a:pt x="37" y="0"/>
                    <a:pt x="37" y="0"/>
                  </a:cubicBezTo>
                  <a:cubicBezTo>
                    <a:pt x="37" y="0"/>
                    <a:pt x="36" y="2"/>
                    <a:pt x="35" y="6"/>
                  </a:cubicBezTo>
                  <a:cubicBezTo>
                    <a:pt x="34" y="9"/>
                    <a:pt x="33" y="11"/>
                    <a:pt x="32" y="14"/>
                  </a:cubicBezTo>
                  <a:cubicBezTo>
                    <a:pt x="32" y="17"/>
                    <a:pt x="31" y="21"/>
                    <a:pt x="30" y="25"/>
                  </a:cubicBezTo>
                  <a:cubicBezTo>
                    <a:pt x="29" y="28"/>
                    <a:pt x="29" y="33"/>
                    <a:pt x="28" y="37"/>
                  </a:cubicBezTo>
                  <a:cubicBezTo>
                    <a:pt x="28" y="41"/>
                    <a:pt x="28" y="46"/>
                    <a:pt x="27" y="51"/>
                  </a:cubicBezTo>
                  <a:cubicBezTo>
                    <a:pt x="27" y="56"/>
                    <a:pt x="26" y="60"/>
                    <a:pt x="26" y="66"/>
                  </a:cubicBezTo>
                  <a:cubicBezTo>
                    <a:pt x="26" y="71"/>
                    <a:pt x="26" y="76"/>
                    <a:pt x="26" y="81"/>
                  </a:cubicBezTo>
                  <a:cubicBezTo>
                    <a:pt x="26" y="101"/>
                    <a:pt x="27" y="122"/>
                    <a:pt x="28" y="137"/>
                  </a:cubicBezTo>
                  <a:cubicBezTo>
                    <a:pt x="29" y="145"/>
                    <a:pt x="29" y="151"/>
                    <a:pt x="30" y="156"/>
                  </a:cubicBezTo>
                  <a:cubicBezTo>
                    <a:pt x="30" y="160"/>
                    <a:pt x="30" y="163"/>
                    <a:pt x="30" y="163"/>
                  </a:cubicBezTo>
                  <a:lnTo>
                    <a:pt x="0" y="163"/>
                  </a:lnTo>
                  <a:close/>
                </a:path>
              </a:pathLst>
            </a:custGeom>
            <a:solidFill>
              <a:srgbClr val="76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5122863" y="5932488"/>
              <a:ext cx="498475" cy="525463"/>
            </a:xfrm>
            <a:custGeom>
              <a:avLst/>
              <a:gdLst>
                <a:gd name="T0" fmla="*/ 19 w 124"/>
                <a:gd name="T1" fmla="*/ 55 h 131"/>
                <a:gd name="T2" fmla="*/ 32 w 124"/>
                <a:gd name="T3" fmla="*/ 52 h 131"/>
                <a:gd name="T4" fmla="*/ 42 w 124"/>
                <a:gd name="T5" fmla="*/ 11 h 131"/>
                <a:gd name="T6" fmla="*/ 83 w 124"/>
                <a:gd name="T7" fmla="*/ 33 h 131"/>
                <a:gd name="T8" fmla="*/ 94 w 124"/>
                <a:gd name="T9" fmla="*/ 31 h 131"/>
                <a:gd name="T10" fmla="*/ 104 w 124"/>
                <a:gd name="T11" fmla="*/ 34 h 131"/>
                <a:gd name="T12" fmla="*/ 104 w 124"/>
                <a:gd name="T13" fmla="*/ 34 h 131"/>
                <a:gd name="T14" fmla="*/ 117 w 124"/>
                <a:gd name="T15" fmla="*/ 46 h 131"/>
                <a:gd name="T16" fmla="*/ 107 w 124"/>
                <a:gd name="T17" fmla="*/ 80 h 131"/>
                <a:gd name="T18" fmla="*/ 103 w 124"/>
                <a:gd name="T19" fmla="*/ 81 h 131"/>
                <a:gd name="T20" fmla="*/ 106 w 124"/>
                <a:gd name="T21" fmla="*/ 86 h 131"/>
                <a:gd name="T22" fmla="*/ 94 w 124"/>
                <a:gd name="T23" fmla="*/ 124 h 131"/>
                <a:gd name="T24" fmla="*/ 56 w 124"/>
                <a:gd name="T25" fmla="*/ 112 h 131"/>
                <a:gd name="T26" fmla="*/ 53 w 124"/>
                <a:gd name="T27" fmla="*/ 102 h 131"/>
                <a:gd name="T28" fmla="*/ 52 w 124"/>
                <a:gd name="T29" fmla="*/ 104 h 131"/>
                <a:gd name="T30" fmla="*/ 40 w 124"/>
                <a:gd name="T31" fmla="*/ 110 h 131"/>
                <a:gd name="T32" fmla="*/ 34 w 124"/>
                <a:gd name="T33" fmla="*/ 110 h 131"/>
                <a:gd name="T34" fmla="*/ 28 w 124"/>
                <a:gd name="T35" fmla="*/ 110 h 131"/>
                <a:gd name="T36" fmla="*/ 24 w 124"/>
                <a:gd name="T37" fmla="*/ 109 h 131"/>
                <a:gd name="T38" fmla="*/ 7 w 124"/>
                <a:gd name="T39" fmla="*/ 94 h 131"/>
                <a:gd name="T40" fmla="*/ 19 w 124"/>
                <a:gd name="T41" fmla="*/ 5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31">
                  <a:moveTo>
                    <a:pt x="19" y="55"/>
                  </a:moveTo>
                  <a:cubicBezTo>
                    <a:pt x="23" y="53"/>
                    <a:pt x="27" y="52"/>
                    <a:pt x="32" y="52"/>
                  </a:cubicBezTo>
                  <a:cubicBezTo>
                    <a:pt x="23" y="39"/>
                    <a:pt x="24" y="20"/>
                    <a:pt x="42" y="11"/>
                  </a:cubicBezTo>
                  <a:cubicBezTo>
                    <a:pt x="62" y="0"/>
                    <a:pt x="80" y="15"/>
                    <a:pt x="83" y="33"/>
                  </a:cubicBezTo>
                  <a:cubicBezTo>
                    <a:pt x="87" y="31"/>
                    <a:pt x="90" y="31"/>
                    <a:pt x="94" y="31"/>
                  </a:cubicBezTo>
                  <a:cubicBezTo>
                    <a:pt x="97" y="31"/>
                    <a:pt x="101" y="32"/>
                    <a:pt x="104" y="34"/>
                  </a:cubicBezTo>
                  <a:cubicBezTo>
                    <a:pt x="104" y="34"/>
                    <a:pt x="104" y="34"/>
                    <a:pt x="104" y="34"/>
                  </a:cubicBezTo>
                  <a:cubicBezTo>
                    <a:pt x="110" y="36"/>
                    <a:pt x="115" y="41"/>
                    <a:pt x="117" y="46"/>
                  </a:cubicBezTo>
                  <a:cubicBezTo>
                    <a:pt x="124" y="58"/>
                    <a:pt x="119" y="73"/>
                    <a:pt x="107" y="80"/>
                  </a:cubicBezTo>
                  <a:cubicBezTo>
                    <a:pt x="105" y="80"/>
                    <a:pt x="104" y="81"/>
                    <a:pt x="103" y="81"/>
                  </a:cubicBezTo>
                  <a:cubicBezTo>
                    <a:pt x="104" y="83"/>
                    <a:pt x="105" y="84"/>
                    <a:pt x="106" y="86"/>
                  </a:cubicBezTo>
                  <a:cubicBezTo>
                    <a:pt x="113" y="99"/>
                    <a:pt x="107" y="117"/>
                    <a:pt x="94" y="124"/>
                  </a:cubicBezTo>
                  <a:cubicBezTo>
                    <a:pt x="80" y="131"/>
                    <a:pt x="63" y="125"/>
                    <a:pt x="56" y="112"/>
                  </a:cubicBezTo>
                  <a:cubicBezTo>
                    <a:pt x="54" y="109"/>
                    <a:pt x="54" y="106"/>
                    <a:pt x="53" y="102"/>
                  </a:cubicBezTo>
                  <a:cubicBezTo>
                    <a:pt x="53" y="103"/>
                    <a:pt x="52" y="103"/>
                    <a:pt x="52" y="104"/>
                  </a:cubicBezTo>
                  <a:cubicBezTo>
                    <a:pt x="48" y="107"/>
                    <a:pt x="45" y="109"/>
                    <a:pt x="40" y="110"/>
                  </a:cubicBezTo>
                  <a:cubicBezTo>
                    <a:pt x="38" y="110"/>
                    <a:pt x="36" y="110"/>
                    <a:pt x="34" y="110"/>
                  </a:cubicBezTo>
                  <a:cubicBezTo>
                    <a:pt x="32" y="110"/>
                    <a:pt x="30" y="110"/>
                    <a:pt x="28" y="110"/>
                  </a:cubicBezTo>
                  <a:cubicBezTo>
                    <a:pt x="27" y="109"/>
                    <a:pt x="26" y="109"/>
                    <a:pt x="24" y="109"/>
                  </a:cubicBezTo>
                  <a:cubicBezTo>
                    <a:pt x="17" y="106"/>
                    <a:pt x="10" y="101"/>
                    <a:pt x="7" y="94"/>
                  </a:cubicBezTo>
                  <a:cubicBezTo>
                    <a:pt x="0" y="80"/>
                    <a:pt x="5" y="63"/>
                    <a:pt x="19" y="55"/>
                  </a:cubicBezTo>
                  <a:close/>
                </a:path>
              </a:pathLst>
            </a:custGeom>
            <a:solidFill>
              <a:srgbClr val="F058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5235576" y="6064250"/>
              <a:ext cx="301625" cy="276225"/>
            </a:xfrm>
            <a:custGeom>
              <a:avLst/>
              <a:gdLst>
                <a:gd name="T0" fmla="*/ 27 w 75"/>
                <a:gd name="T1" fmla="*/ 15 h 69"/>
                <a:gd name="T2" fmla="*/ 48 w 75"/>
                <a:gd name="T3" fmla="*/ 55 h 69"/>
                <a:gd name="T4" fmla="*/ 27 w 75"/>
                <a:gd name="T5" fmla="*/ 1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69">
                  <a:moveTo>
                    <a:pt x="27" y="15"/>
                  </a:moveTo>
                  <a:cubicBezTo>
                    <a:pt x="54" y="0"/>
                    <a:pt x="75" y="41"/>
                    <a:pt x="48" y="55"/>
                  </a:cubicBezTo>
                  <a:cubicBezTo>
                    <a:pt x="21" y="69"/>
                    <a:pt x="0" y="29"/>
                    <a:pt x="27" y="1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5067301" y="6408738"/>
              <a:ext cx="220663" cy="176213"/>
            </a:xfrm>
            <a:custGeom>
              <a:avLst/>
              <a:gdLst>
                <a:gd name="T0" fmla="*/ 48 w 55"/>
                <a:gd name="T1" fmla="*/ 44 h 44"/>
                <a:gd name="T2" fmla="*/ 12 w 55"/>
                <a:gd name="T3" fmla="*/ 0 h 44"/>
                <a:gd name="T4" fmla="*/ 48 w 55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44">
                  <a:moveTo>
                    <a:pt x="48" y="44"/>
                  </a:moveTo>
                  <a:cubicBezTo>
                    <a:pt x="48" y="44"/>
                    <a:pt x="55" y="5"/>
                    <a:pt x="12" y="0"/>
                  </a:cubicBezTo>
                  <a:cubicBezTo>
                    <a:pt x="12" y="0"/>
                    <a:pt x="0" y="40"/>
                    <a:pt x="48" y="44"/>
                  </a:cubicBezTo>
                  <a:close/>
                </a:path>
              </a:pathLst>
            </a:custGeom>
            <a:solidFill>
              <a:srgbClr val="9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5704682" y="6085681"/>
            <a:ext cx="827087" cy="481013"/>
            <a:chOff x="8966201" y="6076950"/>
            <a:chExt cx="827087" cy="481013"/>
          </a:xfrm>
        </p:grpSpPr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9793288" y="6076950"/>
              <a:ext cx="0" cy="481013"/>
            </a:xfrm>
            <a:prstGeom prst="line">
              <a:avLst/>
            </a:prstGeom>
            <a:noFill/>
            <a:ln w="112713" cap="flat">
              <a:solidFill>
                <a:srgbClr val="FF754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9504363" y="6076950"/>
              <a:ext cx="0" cy="481013"/>
            </a:xfrm>
            <a:prstGeom prst="line">
              <a:avLst/>
            </a:prstGeom>
            <a:noFill/>
            <a:ln w="112713" cap="flat">
              <a:solidFill>
                <a:srgbClr val="FF754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9247188" y="6076950"/>
              <a:ext cx="0" cy="481013"/>
            </a:xfrm>
            <a:prstGeom prst="line">
              <a:avLst/>
            </a:prstGeom>
            <a:noFill/>
            <a:ln w="112713" cap="flat">
              <a:solidFill>
                <a:srgbClr val="FF754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8974138" y="6076950"/>
              <a:ext cx="0" cy="481013"/>
            </a:xfrm>
            <a:prstGeom prst="line">
              <a:avLst/>
            </a:prstGeom>
            <a:noFill/>
            <a:ln w="112713" cap="flat">
              <a:solidFill>
                <a:srgbClr val="FF754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8966201" y="6324600"/>
              <a:ext cx="803275" cy="0"/>
            </a:xfrm>
            <a:prstGeom prst="line">
              <a:avLst/>
            </a:prstGeom>
            <a:noFill/>
            <a:ln w="144463" cap="flat">
              <a:solidFill>
                <a:srgbClr val="FF754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44" name="组合 43"/>
          <p:cNvGrpSpPr/>
          <p:nvPr/>
        </p:nvGrpSpPr>
        <p:grpSpPr>
          <a:xfrm>
            <a:off x="4356497" y="5110956"/>
            <a:ext cx="1230313" cy="1411288"/>
            <a:chOff x="5938838" y="-787400"/>
            <a:chExt cx="1230313" cy="1411288"/>
          </a:xfrm>
        </p:grpSpPr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6827838" y="-676275"/>
              <a:ext cx="241300" cy="754063"/>
            </a:xfrm>
            <a:prstGeom prst="rect">
              <a:avLst/>
            </a:prstGeom>
            <a:solidFill>
              <a:srgbClr val="FFC8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6827838" y="-787400"/>
              <a:ext cx="241300" cy="127000"/>
            </a:xfrm>
            <a:prstGeom prst="rect">
              <a:avLst/>
            </a:prstGeom>
            <a:solidFill>
              <a:srgbClr val="D760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auto">
            <a:xfrm>
              <a:off x="5967413" y="-639762"/>
              <a:ext cx="1177925" cy="1263650"/>
            </a:xfrm>
            <a:custGeom>
              <a:avLst/>
              <a:gdLst>
                <a:gd name="T0" fmla="*/ 742 w 742"/>
                <a:gd name="T1" fmla="*/ 796 h 796"/>
                <a:gd name="T2" fmla="*/ 742 w 742"/>
                <a:gd name="T3" fmla="*/ 379 h 796"/>
                <a:gd name="T4" fmla="*/ 372 w 742"/>
                <a:gd name="T5" fmla="*/ 0 h 796"/>
                <a:gd name="T6" fmla="*/ 0 w 742"/>
                <a:gd name="T7" fmla="*/ 379 h 796"/>
                <a:gd name="T8" fmla="*/ 0 w 742"/>
                <a:gd name="T9" fmla="*/ 796 h 796"/>
                <a:gd name="T10" fmla="*/ 742 w 742"/>
                <a:gd name="T11" fmla="*/ 796 h 7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2" h="796">
                  <a:moveTo>
                    <a:pt x="742" y="796"/>
                  </a:moveTo>
                  <a:lnTo>
                    <a:pt x="742" y="379"/>
                  </a:lnTo>
                  <a:lnTo>
                    <a:pt x="372" y="0"/>
                  </a:lnTo>
                  <a:lnTo>
                    <a:pt x="0" y="379"/>
                  </a:lnTo>
                  <a:lnTo>
                    <a:pt x="0" y="796"/>
                  </a:lnTo>
                  <a:lnTo>
                    <a:pt x="742" y="796"/>
                  </a:lnTo>
                  <a:close/>
                </a:path>
              </a:pathLst>
            </a:custGeom>
            <a:solidFill>
              <a:srgbClr val="A4E7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5938838" y="-663575"/>
              <a:ext cx="1230313" cy="661988"/>
            </a:xfrm>
            <a:custGeom>
              <a:avLst/>
              <a:gdLst>
                <a:gd name="T0" fmla="*/ 0 w 775"/>
                <a:gd name="T1" fmla="*/ 402 h 417"/>
                <a:gd name="T2" fmla="*/ 385 w 775"/>
                <a:gd name="T3" fmla="*/ 0 h 417"/>
                <a:gd name="T4" fmla="*/ 775 w 775"/>
                <a:gd name="T5" fmla="*/ 417 h 4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5" h="417">
                  <a:moveTo>
                    <a:pt x="0" y="402"/>
                  </a:moveTo>
                  <a:lnTo>
                    <a:pt x="385" y="0"/>
                  </a:lnTo>
                  <a:lnTo>
                    <a:pt x="775" y="417"/>
                  </a:lnTo>
                </a:path>
              </a:pathLst>
            </a:custGeom>
            <a:noFill/>
            <a:ln w="120650" cap="flat">
              <a:solidFill>
                <a:srgbClr val="D760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auto">
            <a:xfrm>
              <a:off x="6111876" y="46038"/>
              <a:ext cx="144463" cy="328613"/>
            </a:xfrm>
            <a:custGeom>
              <a:avLst/>
              <a:gdLst>
                <a:gd name="T0" fmla="*/ 36 w 36"/>
                <a:gd name="T1" fmla="*/ 82 h 82"/>
                <a:gd name="T2" fmla="*/ 36 w 36"/>
                <a:gd name="T3" fmla="*/ 23 h 82"/>
                <a:gd name="T4" fmla="*/ 18 w 36"/>
                <a:gd name="T5" fmla="*/ 0 h 82"/>
                <a:gd name="T6" fmla="*/ 0 w 36"/>
                <a:gd name="T7" fmla="*/ 23 h 82"/>
                <a:gd name="T8" fmla="*/ 0 w 36"/>
                <a:gd name="T9" fmla="*/ 82 h 82"/>
                <a:gd name="T10" fmla="*/ 36 w 36"/>
                <a:gd name="T11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" h="82">
                  <a:moveTo>
                    <a:pt x="36" y="82"/>
                  </a:moveTo>
                  <a:cubicBezTo>
                    <a:pt x="36" y="23"/>
                    <a:pt x="36" y="23"/>
                    <a:pt x="36" y="23"/>
                  </a:cubicBezTo>
                  <a:cubicBezTo>
                    <a:pt x="36" y="10"/>
                    <a:pt x="28" y="0"/>
                    <a:pt x="18" y="0"/>
                  </a:cubicBezTo>
                  <a:cubicBezTo>
                    <a:pt x="8" y="0"/>
                    <a:pt x="0" y="10"/>
                    <a:pt x="0" y="23"/>
                  </a:cubicBezTo>
                  <a:cubicBezTo>
                    <a:pt x="0" y="82"/>
                    <a:pt x="0" y="82"/>
                    <a:pt x="0" y="82"/>
                  </a:cubicBezTo>
                  <a:lnTo>
                    <a:pt x="36" y="82"/>
                  </a:lnTo>
                  <a:close/>
                </a:path>
              </a:pathLst>
            </a:custGeom>
            <a:solidFill>
              <a:srgbClr val="FFFFFF"/>
            </a:solidFill>
            <a:ln w="80963" cap="flat">
              <a:solidFill>
                <a:srgbClr val="D7603C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1" name="Freeform 39"/>
            <p:cNvSpPr>
              <a:spLocks/>
            </p:cNvSpPr>
            <p:nvPr/>
          </p:nvSpPr>
          <p:spPr bwMode="auto">
            <a:xfrm>
              <a:off x="6872288" y="46038"/>
              <a:ext cx="147638" cy="328613"/>
            </a:xfrm>
            <a:custGeom>
              <a:avLst/>
              <a:gdLst>
                <a:gd name="T0" fmla="*/ 37 w 37"/>
                <a:gd name="T1" fmla="*/ 82 h 82"/>
                <a:gd name="T2" fmla="*/ 37 w 37"/>
                <a:gd name="T3" fmla="*/ 22 h 82"/>
                <a:gd name="T4" fmla="*/ 18 w 37"/>
                <a:gd name="T5" fmla="*/ 0 h 82"/>
                <a:gd name="T6" fmla="*/ 0 w 37"/>
                <a:gd name="T7" fmla="*/ 22 h 82"/>
                <a:gd name="T8" fmla="*/ 0 w 37"/>
                <a:gd name="T9" fmla="*/ 82 h 82"/>
                <a:gd name="T10" fmla="*/ 37 w 37"/>
                <a:gd name="T11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82">
                  <a:moveTo>
                    <a:pt x="37" y="82"/>
                  </a:moveTo>
                  <a:cubicBezTo>
                    <a:pt x="37" y="22"/>
                    <a:pt x="37" y="22"/>
                    <a:pt x="37" y="22"/>
                  </a:cubicBezTo>
                  <a:cubicBezTo>
                    <a:pt x="37" y="10"/>
                    <a:pt x="28" y="0"/>
                    <a:pt x="18" y="0"/>
                  </a:cubicBezTo>
                  <a:cubicBezTo>
                    <a:pt x="8" y="0"/>
                    <a:pt x="0" y="10"/>
                    <a:pt x="0" y="22"/>
                  </a:cubicBezTo>
                  <a:cubicBezTo>
                    <a:pt x="0" y="82"/>
                    <a:pt x="0" y="82"/>
                    <a:pt x="0" y="82"/>
                  </a:cubicBezTo>
                  <a:lnTo>
                    <a:pt x="37" y="82"/>
                  </a:lnTo>
                  <a:close/>
                </a:path>
              </a:pathLst>
            </a:custGeom>
            <a:solidFill>
              <a:srgbClr val="FFFFFF"/>
            </a:solidFill>
            <a:ln w="80963" cap="flat">
              <a:solidFill>
                <a:srgbClr val="D7603C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auto">
            <a:xfrm>
              <a:off x="6400801" y="-306387"/>
              <a:ext cx="309563" cy="307975"/>
            </a:xfrm>
            <a:prstGeom prst="ellipse">
              <a:avLst/>
            </a:prstGeom>
            <a:solidFill>
              <a:srgbClr val="FFFFFF"/>
            </a:solidFill>
            <a:ln w="80963" cap="flat">
              <a:solidFill>
                <a:srgbClr val="D7603C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6405563" y="227013"/>
              <a:ext cx="301625" cy="396875"/>
            </a:xfrm>
            <a:prstGeom prst="rect">
              <a:avLst/>
            </a:prstGeom>
            <a:solidFill>
              <a:srgbClr val="8E50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2817813" y="4741195"/>
            <a:ext cx="1165227" cy="1738980"/>
            <a:chOff x="6040438" y="5422900"/>
            <a:chExt cx="835025" cy="1246188"/>
          </a:xfrm>
        </p:grpSpPr>
        <p:sp>
          <p:nvSpPr>
            <p:cNvPr id="51" name="Freeform 5"/>
            <p:cNvSpPr>
              <a:spLocks/>
            </p:cNvSpPr>
            <p:nvPr/>
          </p:nvSpPr>
          <p:spPr bwMode="auto">
            <a:xfrm>
              <a:off x="6040438" y="5422900"/>
              <a:ext cx="835025" cy="833438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 6"/>
            <p:cNvSpPr>
              <a:spLocks/>
            </p:cNvSpPr>
            <p:nvPr/>
          </p:nvSpPr>
          <p:spPr bwMode="auto">
            <a:xfrm>
              <a:off x="6284913" y="5843588"/>
              <a:ext cx="361950" cy="825500"/>
            </a:xfrm>
            <a:custGeom>
              <a:avLst/>
              <a:gdLst>
                <a:gd name="T0" fmla="*/ 228 w 228"/>
                <a:gd name="T1" fmla="*/ 91 h 520"/>
                <a:gd name="T2" fmla="*/ 129 w 228"/>
                <a:gd name="T3" fmla="*/ 149 h 520"/>
                <a:gd name="T4" fmla="*/ 114 w 228"/>
                <a:gd name="T5" fmla="*/ 0 h 520"/>
                <a:gd name="T6" fmla="*/ 99 w 228"/>
                <a:gd name="T7" fmla="*/ 149 h 520"/>
                <a:gd name="T8" fmla="*/ 0 w 228"/>
                <a:gd name="T9" fmla="*/ 91 h 520"/>
                <a:gd name="T10" fmla="*/ 91 w 228"/>
                <a:gd name="T11" fmla="*/ 197 h 520"/>
                <a:gd name="T12" fmla="*/ 94 w 228"/>
                <a:gd name="T13" fmla="*/ 520 h 520"/>
                <a:gd name="T14" fmla="*/ 142 w 228"/>
                <a:gd name="T15" fmla="*/ 520 h 520"/>
                <a:gd name="T16" fmla="*/ 137 w 228"/>
                <a:gd name="T17" fmla="*/ 197 h 520"/>
                <a:gd name="T18" fmla="*/ 228 w 228"/>
                <a:gd name="T19" fmla="*/ 91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8" h="520">
                  <a:moveTo>
                    <a:pt x="228" y="91"/>
                  </a:moveTo>
                  <a:lnTo>
                    <a:pt x="129" y="149"/>
                  </a:lnTo>
                  <a:lnTo>
                    <a:pt x="114" y="0"/>
                  </a:lnTo>
                  <a:lnTo>
                    <a:pt x="99" y="149"/>
                  </a:lnTo>
                  <a:lnTo>
                    <a:pt x="0" y="91"/>
                  </a:lnTo>
                  <a:lnTo>
                    <a:pt x="91" y="197"/>
                  </a:lnTo>
                  <a:lnTo>
                    <a:pt x="94" y="520"/>
                  </a:lnTo>
                  <a:lnTo>
                    <a:pt x="142" y="520"/>
                  </a:lnTo>
                  <a:lnTo>
                    <a:pt x="137" y="197"/>
                  </a:lnTo>
                  <a:lnTo>
                    <a:pt x="228" y="91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1614184" y="5586413"/>
            <a:ext cx="554037" cy="930275"/>
            <a:chOff x="5067301" y="5932488"/>
            <a:chExt cx="554037" cy="930275"/>
          </a:xfrm>
        </p:grpSpPr>
        <p:sp>
          <p:nvSpPr>
            <p:cNvPr id="54" name="Freeform 9"/>
            <p:cNvSpPr>
              <a:spLocks/>
            </p:cNvSpPr>
            <p:nvPr/>
          </p:nvSpPr>
          <p:spPr bwMode="auto">
            <a:xfrm>
              <a:off x="5224463" y="6208713"/>
              <a:ext cx="147638" cy="654050"/>
            </a:xfrm>
            <a:custGeom>
              <a:avLst/>
              <a:gdLst>
                <a:gd name="T0" fmla="*/ 0 w 37"/>
                <a:gd name="T1" fmla="*/ 163 h 163"/>
                <a:gd name="T2" fmla="*/ 0 w 37"/>
                <a:gd name="T3" fmla="*/ 156 h 163"/>
                <a:gd name="T4" fmla="*/ 2 w 37"/>
                <a:gd name="T5" fmla="*/ 137 h 163"/>
                <a:gd name="T6" fmla="*/ 11 w 37"/>
                <a:gd name="T7" fmla="*/ 79 h 163"/>
                <a:gd name="T8" fmla="*/ 14 w 37"/>
                <a:gd name="T9" fmla="*/ 64 h 163"/>
                <a:gd name="T10" fmla="*/ 17 w 37"/>
                <a:gd name="T11" fmla="*/ 49 h 163"/>
                <a:gd name="T12" fmla="*/ 21 w 37"/>
                <a:gd name="T13" fmla="*/ 35 h 163"/>
                <a:gd name="T14" fmla="*/ 26 w 37"/>
                <a:gd name="T15" fmla="*/ 23 h 163"/>
                <a:gd name="T16" fmla="*/ 30 w 37"/>
                <a:gd name="T17" fmla="*/ 13 h 163"/>
                <a:gd name="T18" fmla="*/ 34 w 37"/>
                <a:gd name="T19" fmla="*/ 6 h 163"/>
                <a:gd name="T20" fmla="*/ 37 w 37"/>
                <a:gd name="T21" fmla="*/ 0 h 163"/>
                <a:gd name="T22" fmla="*/ 35 w 37"/>
                <a:gd name="T23" fmla="*/ 6 h 163"/>
                <a:gd name="T24" fmla="*/ 32 w 37"/>
                <a:gd name="T25" fmla="*/ 14 h 163"/>
                <a:gd name="T26" fmla="*/ 30 w 37"/>
                <a:gd name="T27" fmla="*/ 25 h 163"/>
                <a:gd name="T28" fmla="*/ 28 w 37"/>
                <a:gd name="T29" fmla="*/ 37 h 163"/>
                <a:gd name="T30" fmla="*/ 27 w 37"/>
                <a:gd name="T31" fmla="*/ 51 h 163"/>
                <a:gd name="T32" fmla="*/ 26 w 37"/>
                <a:gd name="T33" fmla="*/ 66 h 163"/>
                <a:gd name="T34" fmla="*/ 26 w 37"/>
                <a:gd name="T35" fmla="*/ 81 h 163"/>
                <a:gd name="T36" fmla="*/ 28 w 37"/>
                <a:gd name="T37" fmla="*/ 137 h 163"/>
                <a:gd name="T38" fmla="*/ 30 w 37"/>
                <a:gd name="T39" fmla="*/ 156 h 163"/>
                <a:gd name="T40" fmla="*/ 30 w 37"/>
                <a:gd name="T41" fmla="*/ 163 h 163"/>
                <a:gd name="T42" fmla="*/ 0 w 37"/>
                <a:gd name="T43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3">
                  <a:moveTo>
                    <a:pt x="0" y="163"/>
                  </a:moveTo>
                  <a:cubicBezTo>
                    <a:pt x="0" y="163"/>
                    <a:pt x="0" y="160"/>
                    <a:pt x="0" y="156"/>
                  </a:cubicBezTo>
                  <a:cubicBezTo>
                    <a:pt x="1" y="151"/>
                    <a:pt x="1" y="145"/>
                    <a:pt x="2" y="137"/>
                  </a:cubicBezTo>
                  <a:cubicBezTo>
                    <a:pt x="4" y="121"/>
                    <a:pt x="7" y="100"/>
                    <a:pt x="11" y="79"/>
                  </a:cubicBezTo>
                  <a:cubicBezTo>
                    <a:pt x="12" y="74"/>
                    <a:pt x="13" y="69"/>
                    <a:pt x="14" y="64"/>
                  </a:cubicBezTo>
                  <a:cubicBezTo>
                    <a:pt x="15" y="59"/>
                    <a:pt x="16" y="54"/>
                    <a:pt x="17" y="49"/>
                  </a:cubicBezTo>
                  <a:cubicBezTo>
                    <a:pt x="19" y="44"/>
                    <a:pt x="20" y="40"/>
                    <a:pt x="21" y="35"/>
                  </a:cubicBezTo>
                  <a:cubicBezTo>
                    <a:pt x="23" y="31"/>
                    <a:pt x="24" y="27"/>
                    <a:pt x="26" y="23"/>
                  </a:cubicBezTo>
                  <a:cubicBezTo>
                    <a:pt x="27" y="20"/>
                    <a:pt x="28" y="16"/>
                    <a:pt x="30" y="13"/>
                  </a:cubicBezTo>
                  <a:cubicBezTo>
                    <a:pt x="31" y="10"/>
                    <a:pt x="32" y="8"/>
                    <a:pt x="34" y="6"/>
                  </a:cubicBezTo>
                  <a:cubicBezTo>
                    <a:pt x="36" y="2"/>
                    <a:pt x="37" y="0"/>
                    <a:pt x="37" y="0"/>
                  </a:cubicBezTo>
                  <a:cubicBezTo>
                    <a:pt x="37" y="0"/>
                    <a:pt x="36" y="2"/>
                    <a:pt x="35" y="6"/>
                  </a:cubicBezTo>
                  <a:cubicBezTo>
                    <a:pt x="34" y="9"/>
                    <a:pt x="33" y="11"/>
                    <a:pt x="32" y="14"/>
                  </a:cubicBezTo>
                  <a:cubicBezTo>
                    <a:pt x="32" y="17"/>
                    <a:pt x="31" y="21"/>
                    <a:pt x="30" y="25"/>
                  </a:cubicBezTo>
                  <a:cubicBezTo>
                    <a:pt x="29" y="28"/>
                    <a:pt x="29" y="33"/>
                    <a:pt x="28" y="37"/>
                  </a:cubicBezTo>
                  <a:cubicBezTo>
                    <a:pt x="28" y="41"/>
                    <a:pt x="28" y="46"/>
                    <a:pt x="27" y="51"/>
                  </a:cubicBezTo>
                  <a:cubicBezTo>
                    <a:pt x="27" y="56"/>
                    <a:pt x="26" y="60"/>
                    <a:pt x="26" y="66"/>
                  </a:cubicBezTo>
                  <a:cubicBezTo>
                    <a:pt x="26" y="71"/>
                    <a:pt x="26" y="76"/>
                    <a:pt x="26" y="81"/>
                  </a:cubicBezTo>
                  <a:cubicBezTo>
                    <a:pt x="26" y="101"/>
                    <a:pt x="27" y="122"/>
                    <a:pt x="28" y="137"/>
                  </a:cubicBezTo>
                  <a:cubicBezTo>
                    <a:pt x="29" y="145"/>
                    <a:pt x="29" y="151"/>
                    <a:pt x="30" y="156"/>
                  </a:cubicBezTo>
                  <a:cubicBezTo>
                    <a:pt x="30" y="160"/>
                    <a:pt x="30" y="163"/>
                    <a:pt x="30" y="163"/>
                  </a:cubicBezTo>
                  <a:lnTo>
                    <a:pt x="0" y="163"/>
                  </a:lnTo>
                  <a:close/>
                </a:path>
              </a:pathLst>
            </a:custGeom>
            <a:solidFill>
              <a:srgbClr val="76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5" name="Freeform 10"/>
            <p:cNvSpPr>
              <a:spLocks/>
            </p:cNvSpPr>
            <p:nvPr/>
          </p:nvSpPr>
          <p:spPr bwMode="auto">
            <a:xfrm>
              <a:off x="5122863" y="5932488"/>
              <a:ext cx="498475" cy="525463"/>
            </a:xfrm>
            <a:custGeom>
              <a:avLst/>
              <a:gdLst>
                <a:gd name="T0" fmla="*/ 19 w 124"/>
                <a:gd name="T1" fmla="*/ 55 h 131"/>
                <a:gd name="T2" fmla="*/ 32 w 124"/>
                <a:gd name="T3" fmla="*/ 52 h 131"/>
                <a:gd name="T4" fmla="*/ 42 w 124"/>
                <a:gd name="T5" fmla="*/ 11 h 131"/>
                <a:gd name="T6" fmla="*/ 83 w 124"/>
                <a:gd name="T7" fmla="*/ 33 h 131"/>
                <a:gd name="T8" fmla="*/ 94 w 124"/>
                <a:gd name="T9" fmla="*/ 31 h 131"/>
                <a:gd name="T10" fmla="*/ 104 w 124"/>
                <a:gd name="T11" fmla="*/ 34 h 131"/>
                <a:gd name="T12" fmla="*/ 104 w 124"/>
                <a:gd name="T13" fmla="*/ 34 h 131"/>
                <a:gd name="T14" fmla="*/ 117 w 124"/>
                <a:gd name="T15" fmla="*/ 46 h 131"/>
                <a:gd name="T16" fmla="*/ 107 w 124"/>
                <a:gd name="T17" fmla="*/ 80 h 131"/>
                <a:gd name="T18" fmla="*/ 103 w 124"/>
                <a:gd name="T19" fmla="*/ 81 h 131"/>
                <a:gd name="T20" fmla="*/ 106 w 124"/>
                <a:gd name="T21" fmla="*/ 86 h 131"/>
                <a:gd name="T22" fmla="*/ 94 w 124"/>
                <a:gd name="T23" fmla="*/ 124 h 131"/>
                <a:gd name="T24" fmla="*/ 56 w 124"/>
                <a:gd name="T25" fmla="*/ 112 h 131"/>
                <a:gd name="T26" fmla="*/ 53 w 124"/>
                <a:gd name="T27" fmla="*/ 102 h 131"/>
                <a:gd name="T28" fmla="*/ 52 w 124"/>
                <a:gd name="T29" fmla="*/ 104 h 131"/>
                <a:gd name="T30" fmla="*/ 40 w 124"/>
                <a:gd name="T31" fmla="*/ 110 h 131"/>
                <a:gd name="T32" fmla="*/ 34 w 124"/>
                <a:gd name="T33" fmla="*/ 110 h 131"/>
                <a:gd name="T34" fmla="*/ 28 w 124"/>
                <a:gd name="T35" fmla="*/ 110 h 131"/>
                <a:gd name="T36" fmla="*/ 24 w 124"/>
                <a:gd name="T37" fmla="*/ 109 h 131"/>
                <a:gd name="T38" fmla="*/ 7 w 124"/>
                <a:gd name="T39" fmla="*/ 94 h 131"/>
                <a:gd name="T40" fmla="*/ 19 w 124"/>
                <a:gd name="T41" fmla="*/ 5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31">
                  <a:moveTo>
                    <a:pt x="19" y="55"/>
                  </a:moveTo>
                  <a:cubicBezTo>
                    <a:pt x="23" y="53"/>
                    <a:pt x="27" y="52"/>
                    <a:pt x="32" y="52"/>
                  </a:cubicBezTo>
                  <a:cubicBezTo>
                    <a:pt x="23" y="39"/>
                    <a:pt x="24" y="20"/>
                    <a:pt x="42" y="11"/>
                  </a:cubicBezTo>
                  <a:cubicBezTo>
                    <a:pt x="62" y="0"/>
                    <a:pt x="80" y="15"/>
                    <a:pt x="83" y="33"/>
                  </a:cubicBezTo>
                  <a:cubicBezTo>
                    <a:pt x="87" y="31"/>
                    <a:pt x="90" y="31"/>
                    <a:pt x="94" y="31"/>
                  </a:cubicBezTo>
                  <a:cubicBezTo>
                    <a:pt x="97" y="31"/>
                    <a:pt x="101" y="32"/>
                    <a:pt x="104" y="34"/>
                  </a:cubicBezTo>
                  <a:cubicBezTo>
                    <a:pt x="104" y="34"/>
                    <a:pt x="104" y="34"/>
                    <a:pt x="104" y="34"/>
                  </a:cubicBezTo>
                  <a:cubicBezTo>
                    <a:pt x="110" y="36"/>
                    <a:pt x="115" y="41"/>
                    <a:pt x="117" y="46"/>
                  </a:cubicBezTo>
                  <a:cubicBezTo>
                    <a:pt x="124" y="58"/>
                    <a:pt x="119" y="73"/>
                    <a:pt x="107" y="80"/>
                  </a:cubicBezTo>
                  <a:cubicBezTo>
                    <a:pt x="105" y="80"/>
                    <a:pt x="104" y="81"/>
                    <a:pt x="103" y="81"/>
                  </a:cubicBezTo>
                  <a:cubicBezTo>
                    <a:pt x="104" y="83"/>
                    <a:pt x="105" y="84"/>
                    <a:pt x="106" y="86"/>
                  </a:cubicBezTo>
                  <a:cubicBezTo>
                    <a:pt x="113" y="99"/>
                    <a:pt x="107" y="117"/>
                    <a:pt x="94" y="124"/>
                  </a:cubicBezTo>
                  <a:cubicBezTo>
                    <a:pt x="80" y="131"/>
                    <a:pt x="63" y="125"/>
                    <a:pt x="56" y="112"/>
                  </a:cubicBezTo>
                  <a:cubicBezTo>
                    <a:pt x="54" y="109"/>
                    <a:pt x="54" y="106"/>
                    <a:pt x="53" y="102"/>
                  </a:cubicBezTo>
                  <a:cubicBezTo>
                    <a:pt x="53" y="103"/>
                    <a:pt x="52" y="103"/>
                    <a:pt x="52" y="104"/>
                  </a:cubicBezTo>
                  <a:cubicBezTo>
                    <a:pt x="48" y="107"/>
                    <a:pt x="45" y="109"/>
                    <a:pt x="40" y="110"/>
                  </a:cubicBezTo>
                  <a:cubicBezTo>
                    <a:pt x="38" y="110"/>
                    <a:pt x="36" y="110"/>
                    <a:pt x="34" y="110"/>
                  </a:cubicBezTo>
                  <a:cubicBezTo>
                    <a:pt x="32" y="110"/>
                    <a:pt x="30" y="110"/>
                    <a:pt x="28" y="110"/>
                  </a:cubicBezTo>
                  <a:cubicBezTo>
                    <a:pt x="27" y="109"/>
                    <a:pt x="26" y="109"/>
                    <a:pt x="24" y="109"/>
                  </a:cubicBezTo>
                  <a:cubicBezTo>
                    <a:pt x="17" y="106"/>
                    <a:pt x="10" y="101"/>
                    <a:pt x="7" y="94"/>
                  </a:cubicBezTo>
                  <a:cubicBezTo>
                    <a:pt x="0" y="80"/>
                    <a:pt x="5" y="63"/>
                    <a:pt x="19" y="55"/>
                  </a:cubicBezTo>
                  <a:close/>
                </a:path>
              </a:pathLst>
            </a:custGeom>
            <a:solidFill>
              <a:srgbClr val="F058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6" name="Freeform 11"/>
            <p:cNvSpPr>
              <a:spLocks/>
            </p:cNvSpPr>
            <p:nvPr/>
          </p:nvSpPr>
          <p:spPr bwMode="auto">
            <a:xfrm>
              <a:off x="5235576" y="6064250"/>
              <a:ext cx="301625" cy="276225"/>
            </a:xfrm>
            <a:custGeom>
              <a:avLst/>
              <a:gdLst>
                <a:gd name="T0" fmla="*/ 27 w 75"/>
                <a:gd name="T1" fmla="*/ 15 h 69"/>
                <a:gd name="T2" fmla="*/ 48 w 75"/>
                <a:gd name="T3" fmla="*/ 55 h 69"/>
                <a:gd name="T4" fmla="*/ 27 w 75"/>
                <a:gd name="T5" fmla="*/ 1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69">
                  <a:moveTo>
                    <a:pt x="27" y="15"/>
                  </a:moveTo>
                  <a:cubicBezTo>
                    <a:pt x="54" y="0"/>
                    <a:pt x="75" y="41"/>
                    <a:pt x="48" y="55"/>
                  </a:cubicBezTo>
                  <a:cubicBezTo>
                    <a:pt x="21" y="69"/>
                    <a:pt x="0" y="29"/>
                    <a:pt x="27" y="1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7" name="Freeform 12"/>
            <p:cNvSpPr>
              <a:spLocks/>
            </p:cNvSpPr>
            <p:nvPr/>
          </p:nvSpPr>
          <p:spPr bwMode="auto">
            <a:xfrm>
              <a:off x="5067301" y="6408738"/>
              <a:ext cx="220663" cy="176213"/>
            </a:xfrm>
            <a:custGeom>
              <a:avLst/>
              <a:gdLst>
                <a:gd name="T0" fmla="*/ 48 w 55"/>
                <a:gd name="T1" fmla="*/ 44 h 44"/>
                <a:gd name="T2" fmla="*/ 12 w 55"/>
                <a:gd name="T3" fmla="*/ 0 h 44"/>
                <a:gd name="T4" fmla="*/ 48 w 55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44">
                  <a:moveTo>
                    <a:pt x="48" y="44"/>
                  </a:moveTo>
                  <a:cubicBezTo>
                    <a:pt x="48" y="44"/>
                    <a:pt x="55" y="5"/>
                    <a:pt x="12" y="0"/>
                  </a:cubicBezTo>
                  <a:cubicBezTo>
                    <a:pt x="12" y="0"/>
                    <a:pt x="0" y="40"/>
                    <a:pt x="48" y="44"/>
                  </a:cubicBezTo>
                  <a:close/>
                </a:path>
              </a:pathLst>
            </a:custGeom>
            <a:solidFill>
              <a:srgbClr val="9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62" name="Freeform 122"/>
          <p:cNvSpPr>
            <a:spLocks/>
          </p:cNvSpPr>
          <p:nvPr/>
        </p:nvSpPr>
        <p:spPr bwMode="auto">
          <a:xfrm>
            <a:off x="-153988" y="6469063"/>
            <a:ext cx="12552363" cy="444501"/>
          </a:xfrm>
          <a:custGeom>
            <a:avLst/>
            <a:gdLst>
              <a:gd name="T0" fmla="*/ 2904 w 2904"/>
              <a:gd name="T1" fmla="*/ 58 h 100"/>
              <a:gd name="T2" fmla="*/ 2859 w 2904"/>
              <a:gd name="T3" fmla="*/ 100 h 100"/>
              <a:gd name="T4" fmla="*/ 45 w 2904"/>
              <a:gd name="T5" fmla="*/ 100 h 100"/>
              <a:gd name="T6" fmla="*/ 0 w 2904"/>
              <a:gd name="T7" fmla="*/ 58 h 100"/>
              <a:gd name="T8" fmla="*/ 0 w 2904"/>
              <a:gd name="T9" fmla="*/ 42 h 100"/>
              <a:gd name="T10" fmla="*/ 45 w 2904"/>
              <a:gd name="T11" fmla="*/ 0 h 100"/>
              <a:gd name="T12" fmla="*/ 2859 w 2904"/>
              <a:gd name="T13" fmla="*/ 0 h 100"/>
              <a:gd name="T14" fmla="*/ 2904 w 2904"/>
              <a:gd name="T15" fmla="*/ 42 h 100"/>
              <a:gd name="T16" fmla="*/ 2904 w 2904"/>
              <a:gd name="T17" fmla="*/ 58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04" h="100">
                <a:moveTo>
                  <a:pt x="2904" y="58"/>
                </a:moveTo>
                <a:cubicBezTo>
                  <a:pt x="2904" y="81"/>
                  <a:pt x="2884" y="100"/>
                  <a:pt x="2859" y="100"/>
                </a:cubicBezTo>
                <a:cubicBezTo>
                  <a:pt x="45" y="100"/>
                  <a:pt x="45" y="100"/>
                  <a:pt x="45" y="100"/>
                </a:cubicBezTo>
                <a:cubicBezTo>
                  <a:pt x="20" y="100"/>
                  <a:pt x="0" y="81"/>
                  <a:pt x="0" y="58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19"/>
                  <a:pt x="20" y="0"/>
                  <a:pt x="45" y="0"/>
                </a:cubicBezTo>
                <a:cubicBezTo>
                  <a:pt x="2859" y="0"/>
                  <a:pt x="2859" y="0"/>
                  <a:pt x="2859" y="0"/>
                </a:cubicBezTo>
                <a:cubicBezTo>
                  <a:pt x="2884" y="0"/>
                  <a:pt x="2904" y="19"/>
                  <a:pt x="2904" y="42"/>
                </a:cubicBezTo>
                <a:lnTo>
                  <a:pt x="2904" y="58"/>
                </a:lnTo>
                <a:close/>
              </a:path>
            </a:pathLst>
          </a:custGeom>
          <a:solidFill>
            <a:srgbClr val="9DB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107" name="Picture 4" descr="Tổng hợp 65 từ vựng tiếng Anh về đồ dùng học tập - Step Up English">
            <a:extLst>
              <a:ext uri="{FF2B5EF4-FFF2-40B4-BE49-F238E27FC236}">
                <a16:creationId xmlns:a16="http://schemas.microsoft.com/office/drawing/2014/main" id="{41011D7D-022A-4ADF-A189-FC3911819C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40" t="11506" r="32314" b="24494"/>
          <a:stretch/>
        </p:blipFill>
        <p:spPr bwMode="auto">
          <a:xfrm>
            <a:off x="6242844" y="318670"/>
            <a:ext cx="2834993" cy="229212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6" descr="Hình ảnh Hộp Màu Vàng Khung Bìa Sổ Tay, Sổ Tay, Clip Nghệ Thuật, Máy Tính  Xách Tay trong suốt PNG và Vector để tải xuống miễn phí">
            <a:extLst>
              <a:ext uri="{FF2B5EF4-FFF2-40B4-BE49-F238E27FC236}">
                <a16:creationId xmlns:a16="http://schemas.microsoft.com/office/drawing/2014/main" id="{384D6B88-E344-45F2-BF9F-3E69A7EA49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64" t="3751" r="8385" b="3751"/>
          <a:stretch>
            <a:fillRect/>
          </a:stretch>
        </p:blipFill>
        <p:spPr bwMode="auto">
          <a:xfrm>
            <a:off x="8630425" y="2309547"/>
            <a:ext cx="3009900" cy="331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" name="TextBox 3">
            <a:extLst>
              <a:ext uri="{FF2B5EF4-FFF2-40B4-BE49-F238E27FC236}">
                <a16:creationId xmlns:a16="http://schemas.microsoft.com/office/drawing/2014/main" id="{AE13EF55-AA14-4297-A019-FD6907030CEC}"/>
              </a:ext>
            </a:extLst>
          </p:cNvPr>
          <p:cNvSpPr txBox="1">
            <a:spLocks noChangeArrowheads="1"/>
          </p:cNvSpPr>
          <p:nvPr/>
        </p:nvSpPr>
        <p:spPr bwMode="auto">
          <a:xfrm rot="1395851">
            <a:off x="9800848" y="3434396"/>
            <a:ext cx="1981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nháp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655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组合 46"/>
          <p:cNvGrpSpPr/>
          <p:nvPr/>
        </p:nvGrpSpPr>
        <p:grpSpPr>
          <a:xfrm>
            <a:off x="-153988" y="4256628"/>
            <a:ext cx="6021388" cy="2544223"/>
            <a:chOff x="-153988" y="4656138"/>
            <a:chExt cx="5256213" cy="2220913"/>
          </a:xfrm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-153988" y="5380038"/>
              <a:ext cx="917575" cy="919163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BBCE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114300" y="5843588"/>
              <a:ext cx="398463" cy="909638"/>
            </a:xfrm>
            <a:custGeom>
              <a:avLst/>
              <a:gdLst>
                <a:gd name="T0" fmla="*/ 251 w 251"/>
                <a:gd name="T1" fmla="*/ 100 h 573"/>
                <a:gd name="T2" fmla="*/ 142 w 251"/>
                <a:gd name="T3" fmla="*/ 164 h 573"/>
                <a:gd name="T4" fmla="*/ 126 w 251"/>
                <a:gd name="T5" fmla="*/ 0 h 573"/>
                <a:gd name="T6" fmla="*/ 109 w 251"/>
                <a:gd name="T7" fmla="*/ 164 h 573"/>
                <a:gd name="T8" fmla="*/ 0 w 251"/>
                <a:gd name="T9" fmla="*/ 100 h 573"/>
                <a:gd name="T10" fmla="*/ 101 w 251"/>
                <a:gd name="T11" fmla="*/ 217 h 573"/>
                <a:gd name="T12" fmla="*/ 103 w 251"/>
                <a:gd name="T13" fmla="*/ 573 h 573"/>
                <a:gd name="T14" fmla="*/ 156 w 251"/>
                <a:gd name="T15" fmla="*/ 573 h 573"/>
                <a:gd name="T16" fmla="*/ 151 w 251"/>
                <a:gd name="T17" fmla="*/ 217 h 573"/>
                <a:gd name="T18" fmla="*/ 251 w 251"/>
                <a:gd name="T19" fmla="*/ 100 h 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" h="573">
                  <a:moveTo>
                    <a:pt x="251" y="100"/>
                  </a:moveTo>
                  <a:lnTo>
                    <a:pt x="142" y="164"/>
                  </a:lnTo>
                  <a:lnTo>
                    <a:pt x="126" y="0"/>
                  </a:lnTo>
                  <a:lnTo>
                    <a:pt x="109" y="164"/>
                  </a:lnTo>
                  <a:lnTo>
                    <a:pt x="0" y="100"/>
                  </a:lnTo>
                  <a:lnTo>
                    <a:pt x="101" y="217"/>
                  </a:lnTo>
                  <a:lnTo>
                    <a:pt x="103" y="573"/>
                  </a:lnTo>
                  <a:lnTo>
                    <a:pt x="156" y="573"/>
                  </a:lnTo>
                  <a:lnTo>
                    <a:pt x="151" y="217"/>
                  </a:lnTo>
                  <a:lnTo>
                    <a:pt x="251" y="100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" name="Freeform 7"/>
            <p:cNvSpPr>
              <a:spLocks/>
            </p:cNvSpPr>
            <p:nvPr/>
          </p:nvSpPr>
          <p:spPr bwMode="auto">
            <a:xfrm>
              <a:off x="4356100" y="6223001"/>
              <a:ext cx="746125" cy="361950"/>
            </a:xfrm>
            <a:custGeom>
              <a:avLst/>
              <a:gdLst>
                <a:gd name="T0" fmla="*/ 168 w 169"/>
                <a:gd name="T1" fmla="*/ 82 h 82"/>
                <a:gd name="T2" fmla="*/ 169 w 169"/>
                <a:gd name="T3" fmla="*/ 72 h 82"/>
                <a:gd name="T4" fmla="*/ 126 w 169"/>
                <a:gd name="T5" fmla="*/ 29 h 82"/>
                <a:gd name="T6" fmla="*/ 123 w 169"/>
                <a:gd name="T7" fmla="*/ 30 h 82"/>
                <a:gd name="T8" fmla="*/ 86 w 169"/>
                <a:gd name="T9" fmla="*/ 0 h 82"/>
                <a:gd name="T10" fmla="*/ 47 w 169"/>
                <a:gd name="T11" fmla="*/ 38 h 82"/>
                <a:gd name="T12" fmla="*/ 37 w 169"/>
                <a:gd name="T13" fmla="*/ 37 h 82"/>
                <a:gd name="T14" fmla="*/ 0 w 169"/>
                <a:gd name="T15" fmla="*/ 73 h 82"/>
                <a:gd name="T16" fmla="*/ 1 w 169"/>
                <a:gd name="T17" fmla="*/ 82 h 82"/>
                <a:gd name="T18" fmla="*/ 168 w 169"/>
                <a:gd name="T19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9" h="82">
                  <a:moveTo>
                    <a:pt x="168" y="82"/>
                  </a:moveTo>
                  <a:cubicBezTo>
                    <a:pt x="169" y="79"/>
                    <a:pt x="169" y="76"/>
                    <a:pt x="169" y="72"/>
                  </a:cubicBezTo>
                  <a:cubicBezTo>
                    <a:pt x="169" y="49"/>
                    <a:pt x="150" y="29"/>
                    <a:pt x="126" y="29"/>
                  </a:cubicBezTo>
                  <a:cubicBezTo>
                    <a:pt x="125" y="30"/>
                    <a:pt x="124" y="30"/>
                    <a:pt x="123" y="30"/>
                  </a:cubicBezTo>
                  <a:cubicBezTo>
                    <a:pt x="119" y="13"/>
                    <a:pt x="103" y="0"/>
                    <a:pt x="86" y="0"/>
                  </a:cubicBezTo>
                  <a:cubicBezTo>
                    <a:pt x="65" y="0"/>
                    <a:pt x="47" y="18"/>
                    <a:pt x="47" y="38"/>
                  </a:cubicBezTo>
                  <a:cubicBezTo>
                    <a:pt x="44" y="37"/>
                    <a:pt x="41" y="37"/>
                    <a:pt x="37" y="37"/>
                  </a:cubicBezTo>
                  <a:cubicBezTo>
                    <a:pt x="17" y="37"/>
                    <a:pt x="0" y="53"/>
                    <a:pt x="0" y="73"/>
                  </a:cubicBezTo>
                  <a:cubicBezTo>
                    <a:pt x="0" y="76"/>
                    <a:pt x="1" y="79"/>
                    <a:pt x="1" y="82"/>
                  </a:cubicBezTo>
                  <a:cubicBezTo>
                    <a:pt x="168" y="82"/>
                    <a:pt x="168" y="82"/>
                    <a:pt x="168" y="82"/>
                  </a:cubicBezTo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auto">
            <a:xfrm>
              <a:off x="4421187" y="6453188"/>
              <a:ext cx="106363" cy="79375"/>
            </a:xfrm>
            <a:custGeom>
              <a:avLst/>
              <a:gdLst>
                <a:gd name="T0" fmla="*/ 12 w 24"/>
                <a:gd name="T1" fmla="*/ 0 h 18"/>
                <a:gd name="T2" fmla="*/ 12 w 24"/>
                <a:gd name="T3" fmla="*/ 18 h 18"/>
                <a:gd name="T4" fmla="*/ 12 w 24"/>
                <a:gd name="T5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8">
                  <a:moveTo>
                    <a:pt x="12" y="0"/>
                  </a:moveTo>
                  <a:cubicBezTo>
                    <a:pt x="0" y="0"/>
                    <a:pt x="0" y="18"/>
                    <a:pt x="12" y="18"/>
                  </a:cubicBezTo>
                  <a:cubicBezTo>
                    <a:pt x="24" y="18"/>
                    <a:pt x="24" y="0"/>
                    <a:pt x="12" y="0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Freeform 9"/>
            <p:cNvSpPr>
              <a:spLocks/>
            </p:cNvSpPr>
            <p:nvPr/>
          </p:nvSpPr>
          <p:spPr bwMode="auto">
            <a:xfrm>
              <a:off x="4606925" y="6443663"/>
              <a:ext cx="93663" cy="101600"/>
            </a:xfrm>
            <a:custGeom>
              <a:avLst/>
              <a:gdLst>
                <a:gd name="T0" fmla="*/ 19 w 21"/>
                <a:gd name="T1" fmla="*/ 5 h 23"/>
                <a:gd name="T2" fmla="*/ 8 w 21"/>
                <a:gd name="T3" fmla="*/ 1 h 23"/>
                <a:gd name="T4" fmla="*/ 3 w 21"/>
                <a:gd name="T5" fmla="*/ 4 h 23"/>
                <a:gd name="T6" fmla="*/ 1 w 21"/>
                <a:gd name="T7" fmla="*/ 13 h 23"/>
                <a:gd name="T8" fmla="*/ 17 w 21"/>
                <a:gd name="T9" fmla="*/ 18 h 23"/>
                <a:gd name="T10" fmla="*/ 19 w 21"/>
                <a:gd name="T11" fmla="*/ 5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" h="23">
                  <a:moveTo>
                    <a:pt x="19" y="5"/>
                  </a:moveTo>
                  <a:cubicBezTo>
                    <a:pt x="17" y="1"/>
                    <a:pt x="12" y="0"/>
                    <a:pt x="8" y="1"/>
                  </a:cubicBezTo>
                  <a:cubicBezTo>
                    <a:pt x="6" y="2"/>
                    <a:pt x="4" y="3"/>
                    <a:pt x="3" y="4"/>
                  </a:cubicBezTo>
                  <a:cubicBezTo>
                    <a:pt x="1" y="6"/>
                    <a:pt x="0" y="10"/>
                    <a:pt x="1" y="13"/>
                  </a:cubicBezTo>
                  <a:cubicBezTo>
                    <a:pt x="3" y="20"/>
                    <a:pt x="12" y="23"/>
                    <a:pt x="17" y="18"/>
                  </a:cubicBezTo>
                  <a:cubicBezTo>
                    <a:pt x="20" y="14"/>
                    <a:pt x="21" y="9"/>
                    <a:pt x="19" y="5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3" name="Freeform 10"/>
            <p:cNvSpPr>
              <a:spLocks/>
            </p:cNvSpPr>
            <p:nvPr/>
          </p:nvSpPr>
          <p:spPr bwMode="auto">
            <a:xfrm>
              <a:off x="4616450" y="6324601"/>
              <a:ext cx="123825" cy="93663"/>
            </a:xfrm>
            <a:custGeom>
              <a:avLst/>
              <a:gdLst>
                <a:gd name="T0" fmla="*/ 16 w 28"/>
                <a:gd name="T1" fmla="*/ 0 h 21"/>
                <a:gd name="T2" fmla="*/ 16 w 28"/>
                <a:gd name="T3" fmla="*/ 21 h 21"/>
                <a:gd name="T4" fmla="*/ 16 w 28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1">
                  <a:moveTo>
                    <a:pt x="16" y="0"/>
                  </a:moveTo>
                  <a:cubicBezTo>
                    <a:pt x="0" y="0"/>
                    <a:pt x="0" y="21"/>
                    <a:pt x="16" y="21"/>
                  </a:cubicBezTo>
                  <a:cubicBezTo>
                    <a:pt x="28" y="21"/>
                    <a:pt x="28" y="0"/>
                    <a:pt x="16" y="0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Freeform 11"/>
            <p:cNvSpPr>
              <a:spLocks/>
            </p:cNvSpPr>
            <p:nvPr/>
          </p:nvSpPr>
          <p:spPr bwMode="auto">
            <a:xfrm>
              <a:off x="4784725" y="6421438"/>
              <a:ext cx="87313" cy="101600"/>
            </a:xfrm>
            <a:custGeom>
              <a:avLst/>
              <a:gdLst>
                <a:gd name="T0" fmla="*/ 18 w 20"/>
                <a:gd name="T1" fmla="*/ 5 h 23"/>
                <a:gd name="T2" fmla="*/ 15 w 20"/>
                <a:gd name="T3" fmla="*/ 2 h 23"/>
                <a:gd name="T4" fmla="*/ 5 w 20"/>
                <a:gd name="T5" fmla="*/ 3 h 23"/>
                <a:gd name="T6" fmla="*/ 1 w 20"/>
                <a:gd name="T7" fmla="*/ 6 h 23"/>
                <a:gd name="T8" fmla="*/ 0 w 20"/>
                <a:gd name="T9" fmla="*/ 12 h 23"/>
                <a:gd name="T10" fmla="*/ 7 w 20"/>
                <a:gd name="T11" fmla="*/ 21 h 23"/>
                <a:gd name="T12" fmla="*/ 19 w 20"/>
                <a:gd name="T13" fmla="*/ 17 h 23"/>
                <a:gd name="T14" fmla="*/ 20 w 20"/>
                <a:gd name="T15" fmla="*/ 12 h 23"/>
                <a:gd name="T16" fmla="*/ 18 w 20"/>
                <a:gd name="T17" fmla="*/ 5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" h="23">
                  <a:moveTo>
                    <a:pt x="18" y="5"/>
                  </a:moveTo>
                  <a:cubicBezTo>
                    <a:pt x="17" y="4"/>
                    <a:pt x="16" y="3"/>
                    <a:pt x="15" y="2"/>
                  </a:cubicBezTo>
                  <a:cubicBezTo>
                    <a:pt x="12" y="1"/>
                    <a:pt x="8" y="0"/>
                    <a:pt x="5" y="3"/>
                  </a:cubicBezTo>
                  <a:cubicBezTo>
                    <a:pt x="3" y="4"/>
                    <a:pt x="2" y="5"/>
                    <a:pt x="1" y="6"/>
                  </a:cubicBezTo>
                  <a:cubicBezTo>
                    <a:pt x="0" y="8"/>
                    <a:pt x="0" y="10"/>
                    <a:pt x="0" y="12"/>
                  </a:cubicBezTo>
                  <a:cubicBezTo>
                    <a:pt x="0" y="16"/>
                    <a:pt x="3" y="20"/>
                    <a:pt x="7" y="21"/>
                  </a:cubicBezTo>
                  <a:cubicBezTo>
                    <a:pt x="12" y="23"/>
                    <a:pt x="17" y="21"/>
                    <a:pt x="19" y="17"/>
                  </a:cubicBezTo>
                  <a:cubicBezTo>
                    <a:pt x="20" y="15"/>
                    <a:pt x="20" y="13"/>
                    <a:pt x="20" y="12"/>
                  </a:cubicBezTo>
                  <a:cubicBezTo>
                    <a:pt x="20" y="9"/>
                    <a:pt x="20" y="7"/>
                    <a:pt x="18" y="5"/>
                  </a:cubicBez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5" name="Freeform 12"/>
            <p:cNvSpPr>
              <a:spLocks/>
            </p:cNvSpPr>
            <p:nvPr/>
          </p:nvSpPr>
          <p:spPr bwMode="auto">
            <a:xfrm>
              <a:off x="4916487" y="6448426"/>
              <a:ext cx="106363" cy="84138"/>
            </a:xfrm>
            <a:custGeom>
              <a:avLst/>
              <a:gdLst>
                <a:gd name="T0" fmla="*/ 12 w 24"/>
                <a:gd name="T1" fmla="*/ 0 h 19"/>
                <a:gd name="T2" fmla="*/ 12 w 24"/>
                <a:gd name="T3" fmla="*/ 19 h 19"/>
                <a:gd name="T4" fmla="*/ 12 w 24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12" y="0"/>
                  </a:moveTo>
                  <a:cubicBezTo>
                    <a:pt x="0" y="0"/>
                    <a:pt x="0" y="19"/>
                    <a:pt x="12" y="19"/>
                  </a:cubicBezTo>
                  <a:cubicBezTo>
                    <a:pt x="24" y="19"/>
                    <a:pt x="24" y="0"/>
                    <a:pt x="12" y="0"/>
                  </a:cubicBez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" name="Freeform 13"/>
            <p:cNvSpPr>
              <a:spLocks noEditPoints="1"/>
            </p:cNvSpPr>
            <p:nvPr/>
          </p:nvSpPr>
          <p:spPr bwMode="auto">
            <a:xfrm>
              <a:off x="4356100" y="6381751"/>
              <a:ext cx="206375" cy="163513"/>
            </a:xfrm>
            <a:custGeom>
              <a:avLst/>
              <a:gdLst>
                <a:gd name="T0" fmla="*/ 47 w 47"/>
                <a:gd name="T1" fmla="*/ 2 h 37"/>
                <a:gd name="T2" fmla="*/ 47 w 47"/>
                <a:gd name="T3" fmla="*/ 2 h 37"/>
                <a:gd name="T4" fmla="*/ 47 w 47"/>
                <a:gd name="T5" fmla="*/ 2 h 37"/>
                <a:gd name="T6" fmla="*/ 47 w 47"/>
                <a:gd name="T7" fmla="*/ 2 h 37"/>
                <a:gd name="T8" fmla="*/ 47 w 47"/>
                <a:gd name="T9" fmla="*/ 2 h 37"/>
                <a:gd name="T10" fmla="*/ 47 w 47"/>
                <a:gd name="T11" fmla="*/ 2 h 37"/>
                <a:gd name="T12" fmla="*/ 47 w 47"/>
                <a:gd name="T13" fmla="*/ 2 h 37"/>
                <a:gd name="T14" fmla="*/ 47 w 47"/>
                <a:gd name="T15" fmla="*/ 2 h 37"/>
                <a:gd name="T16" fmla="*/ 47 w 47"/>
                <a:gd name="T17" fmla="*/ 2 h 37"/>
                <a:gd name="T18" fmla="*/ 47 w 47"/>
                <a:gd name="T19" fmla="*/ 2 h 37"/>
                <a:gd name="T20" fmla="*/ 47 w 47"/>
                <a:gd name="T21" fmla="*/ 2 h 37"/>
                <a:gd name="T22" fmla="*/ 47 w 47"/>
                <a:gd name="T23" fmla="*/ 2 h 37"/>
                <a:gd name="T24" fmla="*/ 47 w 47"/>
                <a:gd name="T25" fmla="*/ 2 h 37"/>
                <a:gd name="T26" fmla="*/ 47 w 47"/>
                <a:gd name="T27" fmla="*/ 2 h 37"/>
                <a:gd name="T28" fmla="*/ 47 w 47"/>
                <a:gd name="T29" fmla="*/ 2 h 37"/>
                <a:gd name="T30" fmla="*/ 47 w 47"/>
                <a:gd name="T31" fmla="*/ 2 h 37"/>
                <a:gd name="T32" fmla="*/ 47 w 47"/>
                <a:gd name="T33" fmla="*/ 2 h 37"/>
                <a:gd name="T34" fmla="*/ 47 w 47"/>
                <a:gd name="T35" fmla="*/ 2 h 37"/>
                <a:gd name="T36" fmla="*/ 47 w 47"/>
                <a:gd name="T37" fmla="*/ 1 h 37"/>
                <a:gd name="T38" fmla="*/ 47 w 47"/>
                <a:gd name="T39" fmla="*/ 1 h 37"/>
                <a:gd name="T40" fmla="*/ 47 w 47"/>
                <a:gd name="T41" fmla="*/ 1 h 37"/>
                <a:gd name="T42" fmla="*/ 47 w 47"/>
                <a:gd name="T43" fmla="*/ 1 h 37"/>
                <a:gd name="T44" fmla="*/ 47 w 47"/>
                <a:gd name="T45" fmla="*/ 1 h 37"/>
                <a:gd name="T46" fmla="*/ 47 w 47"/>
                <a:gd name="T47" fmla="*/ 1 h 37"/>
                <a:gd name="T48" fmla="*/ 47 w 47"/>
                <a:gd name="T49" fmla="*/ 1 h 37"/>
                <a:gd name="T50" fmla="*/ 47 w 47"/>
                <a:gd name="T51" fmla="*/ 1 h 37"/>
                <a:gd name="T52" fmla="*/ 47 w 47"/>
                <a:gd name="T53" fmla="*/ 1 h 37"/>
                <a:gd name="T54" fmla="*/ 47 w 47"/>
                <a:gd name="T55" fmla="*/ 1 h 37"/>
                <a:gd name="T56" fmla="*/ 47 w 47"/>
                <a:gd name="T57" fmla="*/ 1 h 37"/>
                <a:gd name="T58" fmla="*/ 47 w 47"/>
                <a:gd name="T59" fmla="*/ 1 h 37"/>
                <a:gd name="T60" fmla="*/ 47 w 47"/>
                <a:gd name="T61" fmla="*/ 1 h 37"/>
                <a:gd name="T62" fmla="*/ 47 w 47"/>
                <a:gd name="T63" fmla="*/ 1 h 37"/>
                <a:gd name="T64" fmla="*/ 47 w 47"/>
                <a:gd name="T65" fmla="*/ 1 h 37"/>
                <a:gd name="T66" fmla="*/ 47 w 47"/>
                <a:gd name="T67" fmla="*/ 1 h 37"/>
                <a:gd name="T68" fmla="*/ 47 w 47"/>
                <a:gd name="T69" fmla="*/ 1 h 37"/>
                <a:gd name="T70" fmla="*/ 47 w 47"/>
                <a:gd name="T71" fmla="*/ 1 h 37"/>
                <a:gd name="T72" fmla="*/ 37 w 47"/>
                <a:gd name="T73" fmla="*/ 1 h 37"/>
                <a:gd name="T74" fmla="*/ 0 w 47"/>
                <a:gd name="T75" fmla="*/ 37 h 37"/>
                <a:gd name="T76" fmla="*/ 0 w 47"/>
                <a:gd name="T77" fmla="*/ 37 h 37"/>
                <a:gd name="T78" fmla="*/ 37 w 47"/>
                <a:gd name="T79" fmla="*/ 1 h 37"/>
                <a:gd name="T80" fmla="*/ 47 w 47"/>
                <a:gd name="T81" fmla="*/ 2 h 37"/>
                <a:gd name="T82" fmla="*/ 47 w 47"/>
                <a:gd name="T83" fmla="*/ 2 h 37"/>
                <a:gd name="T84" fmla="*/ 47 w 47"/>
                <a:gd name="T85" fmla="*/ 2 h 37"/>
                <a:gd name="T86" fmla="*/ 37 w 47"/>
                <a:gd name="T87" fmla="*/ 1 h 37"/>
                <a:gd name="T88" fmla="*/ 47 w 47"/>
                <a:gd name="T89" fmla="*/ 1 h 37"/>
                <a:gd name="T90" fmla="*/ 47 w 47"/>
                <a:gd name="T91" fmla="*/ 1 h 37"/>
                <a:gd name="T92" fmla="*/ 47 w 47"/>
                <a:gd name="T93" fmla="*/ 1 h 37"/>
                <a:gd name="T94" fmla="*/ 47 w 47"/>
                <a:gd name="T95" fmla="*/ 1 h 37"/>
                <a:gd name="T96" fmla="*/ 47 w 47"/>
                <a:gd name="T97" fmla="*/ 1 h 37"/>
                <a:gd name="T98" fmla="*/ 47 w 47"/>
                <a:gd name="T99" fmla="*/ 1 h 37"/>
                <a:gd name="T100" fmla="*/ 47 w 47"/>
                <a:gd name="T101" fmla="*/ 0 h 37"/>
                <a:gd name="T102" fmla="*/ 47 w 47"/>
                <a:gd name="T103" fmla="*/ 0 h 37"/>
                <a:gd name="T104" fmla="*/ 47 w 47"/>
                <a:gd name="T105" fmla="*/ 0 h 37"/>
                <a:gd name="T106" fmla="*/ 47 w 47"/>
                <a:gd name="T107" fmla="*/ 0 h 37"/>
                <a:gd name="T108" fmla="*/ 47 w 47"/>
                <a:gd name="T109" fmla="*/ 0 h 37"/>
                <a:gd name="T110" fmla="*/ 47 w 47"/>
                <a:gd name="T111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7" h="37">
                  <a:moveTo>
                    <a:pt x="47" y="2"/>
                  </a:moveTo>
                  <a:cubicBezTo>
                    <a:pt x="47" y="2"/>
                    <a:pt x="47" y="2"/>
                    <a:pt x="47" y="2"/>
                  </a:cubicBezTo>
                  <a:cubicBezTo>
                    <a:pt x="47" y="2"/>
                    <a:pt x="47" y="2"/>
                    <a:pt x="47" y="2"/>
                  </a:cubicBezTo>
                  <a:moveTo>
                    <a:pt x="47" y="2"/>
                  </a:moveTo>
                  <a:cubicBezTo>
                    <a:pt x="47" y="2"/>
                    <a:pt x="47" y="2"/>
                    <a:pt x="47" y="2"/>
                  </a:cubicBezTo>
                  <a:cubicBezTo>
                    <a:pt x="47" y="2"/>
                    <a:pt x="47" y="2"/>
                    <a:pt x="47" y="2"/>
                  </a:cubicBezTo>
                  <a:moveTo>
                    <a:pt x="47" y="2"/>
                  </a:moveTo>
                  <a:cubicBezTo>
                    <a:pt x="47" y="2"/>
                    <a:pt x="47" y="2"/>
                    <a:pt x="47" y="2"/>
                  </a:cubicBezTo>
                  <a:cubicBezTo>
                    <a:pt x="47" y="2"/>
                    <a:pt x="47" y="2"/>
                    <a:pt x="47" y="2"/>
                  </a:cubicBezTo>
                  <a:moveTo>
                    <a:pt x="47" y="2"/>
                  </a:moveTo>
                  <a:cubicBezTo>
                    <a:pt x="47" y="2"/>
                    <a:pt x="47" y="2"/>
                    <a:pt x="47" y="2"/>
                  </a:cubicBezTo>
                  <a:cubicBezTo>
                    <a:pt x="47" y="2"/>
                    <a:pt x="47" y="2"/>
                    <a:pt x="47" y="2"/>
                  </a:cubicBezTo>
                  <a:moveTo>
                    <a:pt x="47" y="2"/>
                  </a:moveTo>
                  <a:cubicBezTo>
                    <a:pt x="47" y="2"/>
                    <a:pt x="47" y="2"/>
                    <a:pt x="47" y="2"/>
                  </a:cubicBezTo>
                  <a:cubicBezTo>
                    <a:pt x="47" y="2"/>
                    <a:pt x="47" y="2"/>
                    <a:pt x="47" y="2"/>
                  </a:cubicBezTo>
                  <a:moveTo>
                    <a:pt x="47" y="2"/>
                  </a:moveTo>
                  <a:cubicBezTo>
                    <a:pt x="47" y="2"/>
                    <a:pt x="47" y="2"/>
                    <a:pt x="47" y="2"/>
                  </a:cubicBezTo>
                  <a:cubicBezTo>
                    <a:pt x="47" y="2"/>
                    <a:pt x="47" y="2"/>
                    <a:pt x="47" y="2"/>
                  </a:cubicBezTo>
                  <a:moveTo>
                    <a:pt x="47" y="1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47" y="1"/>
                    <a:pt x="47" y="1"/>
                    <a:pt x="47" y="1"/>
                  </a:cubicBezTo>
                  <a:moveTo>
                    <a:pt x="47" y="1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47" y="1"/>
                    <a:pt x="47" y="1"/>
                    <a:pt x="47" y="1"/>
                  </a:cubicBezTo>
                  <a:moveTo>
                    <a:pt x="47" y="1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47" y="1"/>
                    <a:pt x="47" y="1"/>
                    <a:pt x="47" y="1"/>
                  </a:cubicBezTo>
                  <a:moveTo>
                    <a:pt x="47" y="1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47" y="1"/>
                    <a:pt x="47" y="1"/>
                    <a:pt x="47" y="1"/>
                  </a:cubicBezTo>
                  <a:moveTo>
                    <a:pt x="47" y="1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47" y="1"/>
                    <a:pt x="47" y="1"/>
                    <a:pt x="47" y="1"/>
                  </a:cubicBezTo>
                  <a:moveTo>
                    <a:pt x="47" y="1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47" y="1"/>
                    <a:pt x="47" y="1"/>
                    <a:pt x="47" y="1"/>
                  </a:cubicBezTo>
                  <a:moveTo>
                    <a:pt x="37" y="1"/>
                  </a:moveTo>
                  <a:cubicBezTo>
                    <a:pt x="17" y="1"/>
                    <a:pt x="0" y="17"/>
                    <a:pt x="0" y="37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17"/>
                    <a:pt x="17" y="1"/>
                    <a:pt x="37" y="1"/>
                  </a:cubicBezTo>
                  <a:cubicBezTo>
                    <a:pt x="41" y="1"/>
                    <a:pt x="44" y="1"/>
                    <a:pt x="47" y="2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4" y="1"/>
                    <a:pt x="41" y="1"/>
                    <a:pt x="37" y="1"/>
                  </a:cubicBezTo>
                  <a:moveTo>
                    <a:pt x="47" y="1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47" y="1"/>
                    <a:pt x="47" y="1"/>
                    <a:pt x="47" y="1"/>
                  </a:cubicBezTo>
                  <a:moveTo>
                    <a:pt x="47" y="1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47" y="1"/>
                    <a:pt x="47" y="1"/>
                    <a:pt x="47" y="1"/>
                  </a:cubicBezTo>
                  <a:moveTo>
                    <a:pt x="47" y="0"/>
                  </a:moveTo>
                  <a:cubicBezTo>
                    <a:pt x="47" y="0"/>
                    <a:pt x="47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moveTo>
                    <a:pt x="47" y="0"/>
                  </a:moveTo>
                  <a:cubicBezTo>
                    <a:pt x="47" y="0"/>
                    <a:pt x="47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7" name="Freeform 14"/>
            <p:cNvSpPr>
              <a:spLocks noEditPoints="1"/>
            </p:cNvSpPr>
            <p:nvPr/>
          </p:nvSpPr>
          <p:spPr bwMode="auto">
            <a:xfrm>
              <a:off x="4356100" y="6227763"/>
              <a:ext cx="352425" cy="357188"/>
            </a:xfrm>
            <a:custGeom>
              <a:avLst/>
              <a:gdLst>
                <a:gd name="T0" fmla="*/ 27 w 80"/>
                <a:gd name="T1" fmla="*/ 69 h 81"/>
                <a:gd name="T2" fmla="*/ 27 w 80"/>
                <a:gd name="T3" fmla="*/ 51 h 81"/>
                <a:gd name="T4" fmla="*/ 27 w 80"/>
                <a:gd name="T5" fmla="*/ 69 h 81"/>
                <a:gd name="T6" fmla="*/ 67 w 80"/>
                <a:gd name="T7" fmla="*/ 69 h 81"/>
                <a:gd name="T8" fmla="*/ 58 w 80"/>
                <a:gd name="T9" fmla="*/ 62 h 81"/>
                <a:gd name="T10" fmla="*/ 60 w 80"/>
                <a:gd name="T11" fmla="*/ 53 h 81"/>
                <a:gd name="T12" fmla="*/ 65 w 80"/>
                <a:gd name="T13" fmla="*/ 50 h 81"/>
                <a:gd name="T14" fmla="*/ 68 w 80"/>
                <a:gd name="T15" fmla="*/ 50 h 81"/>
                <a:gd name="T16" fmla="*/ 76 w 80"/>
                <a:gd name="T17" fmla="*/ 54 h 81"/>
                <a:gd name="T18" fmla="*/ 74 w 80"/>
                <a:gd name="T19" fmla="*/ 67 h 81"/>
                <a:gd name="T20" fmla="*/ 67 w 80"/>
                <a:gd name="T21" fmla="*/ 69 h 81"/>
                <a:gd name="T22" fmla="*/ 80 w 80"/>
                <a:gd name="T23" fmla="*/ 0 h 81"/>
                <a:gd name="T24" fmla="*/ 47 w 80"/>
                <a:gd name="T25" fmla="*/ 35 h 81"/>
                <a:gd name="T26" fmla="*/ 47 w 80"/>
                <a:gd name="T27" fmla="*/ 35 h 81"/>
                <a:gd name="T28" fmla="*/ 47 w 80"/>
                <a:gd name="T29" fmla="*/ 35 h 81"/>
                <a:gd name="T30" fmla="*/ 47 w 80"/>
                <a:gd name="T31" fmla="*/ 35 h 81"/>
                <a:gd name="T32" fmla="*/ 47 w 80"/>
                <a:gd name="T33" fmla="*/ 36 h 81"/>
                <a:gd name="T34" fmla="*/ 47 w 80"/>
                <a:gd name="T35" fmla="*/ 36 h 81"/>
                <a:gd name="T36" fmla="*/ 47 w 80"/>
                <a:gd name="T37" fmla="*/ 36 h 81"/>
                <a:gd name="T38" fmla="*/ 47 w 80"/>
                <a:gd name="T39" fmla="*/ 36 h 81"/>
                <a:gd name="T40" fmla="*/ 47 w 80"/>
                <a:gd name="T41" fmla="*/ 36 h 81"/>
                <a:gd name="T42" fmla="*/ 47 w 80"/>
                <a:gd name="T43" fmla="*/ 36 h 81"/>
                <a:gd name="T44" fmla="*/ 47 w 80"/>
                <a:gd name="T45" fmla="*/ 36 h 81"/>
                <a:gd name="T46" fmla="*/ 47 w 80"/>
                <a:gd name="T47" fmla="*/ 36 h 81"/>
                <a:gd name="T48" fmla="*/ 47 w 80"/>
                <a:gd name="T49" fmla="*/ 36 h 81"/>
                <a:gd name="T50" fmla="*/ 47 w 80"/>
                <a:gd name="T51" fmla="*/ 36 h 81"/>
                <a:gd name="T52" fmla="*/ 47 w 80"/>
                <a:gd name="T53" fmla="*/ 36 h 81"/>
                <a:gd name="T54" fmla="*/ 47 w 80"/>
                <a:gd name="T55" fmla="*/ 36 h 81"/>
                <a:gd name="T56" fmla="*/ 47 w 80"/>
                <a:gd name="T57" fmla="*/ 36 h 81"/>
                <a:gd name="T58" fmla="*/ 47 w 80"/>
                <a:gd name="T59" fmla="*/ 36 h 81"/>
                <a:gd name="T60" fmla="*/ 47 w 80"/>
                <a:gd name="T61" fmla="*/ 36 h 81"/>
                <a:gd name="T62" fmla="*/ 47 w 80"/>
                <a:gd name="T63" fmla="*/ 36 h 81"/>
                <a:gd name="T64" fmla="*/ 47 w 80"/>
                <a:gd name="T65" fmla="*/ 37 h 81"/>
                <a:gd name="T66" fmla="*/ 47 w 80"/>
                <a:gd name="T67" fmla="*/ 37 h 81"/>
                <a:gd name="T68" fmla="*/ 47 w 80"/>
                <a:gd name="T69" fmla="*/ 37 h 81"/>
                <a:gd name="T70" fmla="*/ 47 w 80"/>
                <a:gd name="T71" fmla="*/ 37 h 81"/>
                <a:gd name="T72" fmla="*/ 47 w 80"/>
                <a:gd name="T73" fmla="*/ 37 h 81"/>
                <a:gd name="T74" fmla="*/ 47 w 80"/>
                <a:gd name="T75" fmla="*/ 37 h 81"/>
                <a:gd name="T76" fmla="*/ 47 w 80"/>
                <a:gd name="T77" fmla="*/ 37 h 81"/>
                <a:gd name="T78" fmla="*/ 47 w 80"/>
                <a:gd name="T79" fmla="*/ 37 h 81"/>
                <a:gd name="T80" fmla="*/ 47 w 80"/>
                <a:gd name="T81" fmla="*/ 37 h 81"/>
                <a:gd name="T82" fmla="*/ 47 w 80"/>
                <a:gd name="T83" fmla="*/ 37 h 81"/>
                <a:gd name="T84" fmla="*/ 47 w 80"/>
                <a:gd name="T85" fmla="*/ 37 h 81"/>
                <a:gd name="T86" fmla="*/ 47 w 80"/>
                <a:gd name="T87" fmla="*/ 37 h 81"/>
                <a:gd name="T88" fmla="*/ 47 w 80"/>
                <a:gd name="T89" fmla="*/ 37 h 81"/>
                <a:gd name="T90" fmla="*/ 47 w 80"/>
                <a:gd name="T91" fmla="*/ 37 h 81"/>
                <a:gd name="T92" fmla="*/ 37 w 80"/>
                <a:gd name="T93" fmla="*/ 36 h 81"/>
                <a:gd name="T94" fmla="*/ 0 w 80"/>
                <a:gd name="T95" fmla="*/ 72 h 81"/>
                <a:gd name="T96" fmla="*/ 1 w 80"/>
                <a:gd name="T97" fmla="*/ 81 h 81"/>
                <a:gd name="T98" fmla="*/ 80 w 80"/>
                <a:gd name="T99" fmla="*/ 81 h 81"/>
                <a:gd name="T100" fmla="*/ 80 w 80"/>
                <a:gd name="T101" fmla="*/ 42 h 81"/>
                <a:gd name="T102" fmla="*/ 75 w 80"/>
                <a:gd name="T103" fmla="*/ 43 h 81"/>
                <a:gd name="T104" fmla="*/ 75 w 80"/>
                <a:gd name="T105" fmla="*/ 22 h 81"/>
                <a:gd name="T106" fmla="*/ 80 w 80"/>
                <a:gd name="T107" fmla="*/ 23 h 81"/>
                <a:gd name="T108" fmla="*/ 80 w 80"/>
                <a:gd name="T109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0" h="81">
                  <a:moveTo>
                    <a:pt x="27" y="69"/>
                  </a:moveTo>
                  <a:cubicBezTo>
                    <a:pt x="15" y="69"/>
                    <a:pt x="15" y="51"/>
                    <a:pt x="27" y="51"/>
                  </a:cubicBezTo>
                  <a:cubicBezTo>
                    <a:pt x="39" y="51"/>
                    <a:pt x="39" y="69"/>
                    <a:pt x="27" y="69"/>
                  </a:cubicBezTo>
                  <a:moveTo>
                    <a:pt x="67" y="69"/>
                  </a:moveTo>
                  <a:cubicBezTo>
                    <a:pt x="63" y="69"/>
                    <a:pt x="59" y="67"/>
                    <a:pt x="58" y="62"/>
                  </a:cubicBezTo>
                  <a:cubicBezTo>
                    <a:pt x="57" y="59"/>
                    <a:pt x="58" y="55"/>
                    <a:pt x="60" y="53"/>
                  </a:cubicBezTo>
                  <a:cubicBezTo>
                    <a:pt x="61" y="52"/>
                    <a:pt x="63" y="51"/>
                    <a:pt x="65" y="50"/>
                  </a:cubicBezTo>
                  <a:cubicBezTo>
                    <a:pt x="66" y="50"/>
                    <a:pt x="67" y="50"/>
                    <a:pt x="68" y="50"/>
                  </a:cubicBezTo>
                  <a:cubicBezTo>
                    <a:pt x="71" y="50"/>
                    <a:pt x="74" y="51"/>
                    <a:pt x="76" y="54"/>
                  </a:cubicBezTo>
                  <a:cubicBezTo>
                    <a:pt x="78" y="58"/>
                    <a:pt x="77" y="63"/>
                    <a:pt x="74" y="67"/>
                  </a:cubicBezTo>
                  <a:cubicBezTo>
                    <a:pt x="72" y="69"/>
                    <a:pt x="70" y="69"/>
                    <a:pt x="67" y="69"/>
                  </a:cubicBezTo>
                  <a:moveTo>
                    <a:pt x="80" y="0"/>
                  </a:moveTo>
                  <a:cubicBezTo>
                    <a:pt x="62" y="3"/>
                    <a:pt x="48" y="17"/>
                    <a:pt x="47" y="35"/>
                  </a:cubicBezTo>
                  <a:cubicBezTo>
                    <a:pt x="47" y="35"/>
                    <a:pt x="47" y="35"/>
                    <a:pt x="47" y="35"/>
                  </a:cubicBezTo>
                  <a:cubicBezTo>
                    <a:pt x="47" y="35"/>
                    <a:pt x="47" y="35"/>
                    <a:pt x="47" y="35"/>
                  </a:cubicBezTo>
                  <a:cubicBezTo>
                    <a:pt x="47" y="35"/>
                    <a:pt x="47" y="35"/>
                    <a:pt x="47" y="35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4" y="36"/>
                    <a:pt x="41" y="36"/>
                    <a:pt x="37" y="36"/>
                  </a:cubicBezTo>
                  <a:cubicBezTo>
                    <a:pt x="17" y="36"/>
                    <a:pt x="0" y="52"/>
                    <a:pt x="0" y="72"/>
                  </a:cubicBezTo>
                  <a:cubicBezTo>
                    <a:pt x="0" y="75"/>
                    <a:pt x="1" y="78"/>
                    <a:pt x="1" y="81"/>
                  </a:cubicBezTo>
                  <a:cubicBezTo>
                    <a:pt x="80" y="81"/>
                    <a:pt x="80" y="81"/>
                    <a:pt x="80" y="81"/>
                  </a:cubicBezTo>
                  <a:cubicBezTo>
                    <a:pt x="80" y="42"/>
                    <a:pt x="80" y="42"/>
                    <a:pt x="80" y="42"/>
                  </a:cubicBezTo>
                  <a:cubicBezTo>
                    <a:pt x="78" y="42"/>
                    <a:pt x="77" y="43"/>
                    <a:pt x="75" y="43"/>
                  </a:cubicBezTo>
                  <a:cubicBezTo>
                    <a:pt x="59" y="43"/>
                    <a:pt x="59" y="22"/>
                    <a:pt x="75" y="22"/>
                  </a:cubicBezTo>
                  <a:cubicBezTo>
                    <a:pt x="77" y="22"/>
                    <a:pt x="78" y="23"/>
                    <a:pt x="80" y="23"/>
                  </a:cubicBezTo>
                  <a:cubicBezTo>
                    <a:pt x="80" y="0"/>
                    <a:pt x="80" y="0"/>
                    <a:pt x="80" y="0"/>
                  </a:cubicBezTo>
                </a:path>
              </a:pathLst>
            </a:custGeom>
            <a:solidFill>
              <a:srgbClr val="FFDD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" name="Freeform 15"/>
            <p:cNvSpPr>
              <a:spLocks/>
            </p:cNvSpPr>
            <p:nvPr/>
          </p:nvSpPr>
          <p:spPr bwMode="auto">
            <a:xfrm>
              <a:off x="4421187" y="6453188"/>
              <a:ext cx="106363" cy="79375"/>
            </a:xfrm>
            <a:custGeom>
              <a:avLst/>
              <a:gdLst>
                <a:gd name="T0" fmla="*/ 12 w 24"/>
                <a:gd name="T1" fmla="*/ 0 h 18"/>
                <a:gd name="T2" fmla="*/ 12 w 24"/>
                <a:gd name="T3" fmla="*/ 18 h 18"/>
                <a:gd name="T4" fmla="*/ 12 w 24"/>
                <a:gd name="T5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8">
                  <a:moveTo>
                    <a:pt x="12" y="0"/>
                  </a:moveTo>
                  <a:cubicBezTo>
                    <a:pt x="0" y="0"/>
                    <a:pt x="0" y="18"/>
                    <a:pt x="12" y="18"/>
                  </a:cubicBezTo>
                  <a:cubicBezTo>
                    <a:pt x="24" y="18"/>
                    <a:pt x="24" y="0"/>
                    <a:pt x="12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Freeform 16"/>
            <p:cNvSpPr>
              <a:spLocks/>
            </p:cNvSpPr>
            <p:nvPr/>
          </p:nvSpPr>
          <p:spPr bwMode="auto">
            <a:xfrm>
              <a:off x="4606925" y="6448426"/>
              <a:ext cx="93663" cy="84138"/>
            </a:xfrm>
            <a:custGeom>
              <a:avLst/>
              <a:gdLst>
                <a:gd name="T0" fmla="*/ 11 w 21"/>
                <a:gd name="T1" fmla="*/ 0 h 19"/>
                <a:gd name="T2" fmla="*/ 8 w 21"/>
                <a:gd name="T3" fmla="*/ 0 h 19"/>
                <a:gd name="T4" fmla="*/ 3 w 21"/>
                <a:gd name="T5" fmla="*/ 3 h 19"/>
                <a:gd name="T6" fmla="*/ 1 w 21"/>
                <a:gd name="T7" fmla="*/ 12 h 19"/>
                <a:gd name="T8" fmla="*/ 10 w 21"/>
                <a:gd name="T9" fmla="*/ 19 h 19"/>
                <a:gd name="T10" fmla="*/ 17 w 21"/>
                <a:gd name="T11" fmla="*/ 17 h 19"/>
                <a:gd name="T12" fmla="*/ 19 w 21"/>
                <a:gd name="T13" fmla="*/ 4 h 19"/>
                <a:gd name="T14" fmla="*/ 11 w 21"/>
                <a:gd name="T1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9">
                  <a:moveTo>
                    <a:pt x="11" y="0"/>
                  </a:moveTo>
                  <a:cubicBezTo>
                    <a:pt x="10" y="0"/>
                    <a:pt x="9" y="0"/>
                    <a:pt x="8" y="0"/>
                  </a:cubicBezTo>
                  <a:cubicBezTo>
                    <a:pt x="6" y="1"/>
                    <a:pt x="4" y="2"/>
                    <a:pt x="3" y="3"/>
                  </a:cubicBezTo>
                  <a:cubicBezTo>
                    <a:pt x="1" y="5"/>
                    <a:pt x="0" y="9"/>
                    <a:pt x="1" y="12"/>
                  </a:cubicBezTo>
                  <a:cubicBezTo>
                    <a:pt x="2" y="17"/>
                    <a:pt x="6" y="19"/>
                    <a:pt x="10" y="19"/>
                  </a:cubicBezTo>
                  <a:cubicBezTo>
                    <a:pt x="13" y="19"/>
                    <a:pt x="15" y="19"/>
                    <a:pt x="17" y="17"/>
                  </a:cubicBezTo>
                  <a:cubicBezTo>
                    <a:pt x="20" y="13"/>
                    <a:pt x="21" y="8"/>
                    <a:pt x="19" y="4"/>
                  </a:cubicBezTo>
                  <a:cubicBezTo>
                    <a:pt x="17" y="1"/>
                    <a:pt x="14" y="0"/>
                    <a:pt x="11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Freeform 17"/>
            <p:cNvSpPr>
              <a:spLocks/>
            </p:cNvSpPr>
            <p:nvPr/>
          </p:nvSpPr>
          <p:spPr bwMode="auto">
            <a:xfrm>
              <a:off x="4616450" y="6324601"/>
              <a:ext cx="92075" cy="93663"/>
            </a:xfrm>
            <a:custGeom>
              <a:avLst/>
              <a:gdLst>
                <a:gd name="T0" fmla="*/ 16 w 21"/>
                <a:gd name="T1" fmla="*/ 0 h 21"/>
                <a:gd name="T2" fmla="*/ 16 w 21"/>
                <a:gd name="T3" fmla="*/ 21 h 21"/>
                <a:gd name="T4" fmla="*/ 21 w 21"/>
                <a:gd name="T5" fmla="*/ 20 h 21"/>
                <a:gd name="T6" fmla="*/ 21 w 21"/>
                <a:gd name="T7" fmla="*/ 1 h 21"/>
                <a:gd name="T8" fmla="*/ 16 w 21"/>
                <a:gd name="T9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21">
                  <a:moveTo>
                    <a:pt x="16" y="0"/>
                  </a:moveTo>
                  <a:cubicBezTo>
                    <a:pt x="0" y="0"/>
                    <a:pt x="0" y="21"/>
                    <a:pt x="16" y="21"/>
                  </a:cubicBezTo>
                  <a:cubicBezTo>
                    <a:pt x="18" y="21"/>
                    <a:pt x="19" y="20"/>
                    <a:pt x="21" y="20"/>
                  </a:cubicBezTo>
                  <a:cubicBezTo>
                    <a:pt x="21" y="1"/>
                    <a:pt x="21" y="1"/>
                    <a:pt x="21" y="1"/>
                  </a:cubicBezTo>
                  <a:cubicBezTo>
                    <a:pt x="19" y="1"/>
                    <a:pt x="18" y="0"/>
                    <a:pt x="16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19"/>
            <p:cNvSpPr>
              <a:spLocks/>
            </p:cNvSpPr>
            <p:nvPr/>
          </p:nvSpPr>
          <p:spPr bwMode="auto">
            <a:xfrm>
              <a:off x="3984625" y="6157913"/>
              <a:ext cx="163513" cy="719138"/>
            </a:xfrm>
            <a:custGeom>
              <a:avLst/>
              <a:gdLst>
                <a:gd name="T0" fmla="*/ 0 w 37"/>
                <a:gd name="T1" fmla="*/ 163 h 163"/>
                <a:gd name="T2" fmla="*/ 0 w 37"/>
                <a:gd name="T3" fmla="*/ 156 h 163"/>
                <a:gd name="T4" fmla="*/ 2 w 37"/>
                <a:gd name="T5" fmla="*/ 137 h 163"/>
                <a:gd name="T6" fmla="*/ 11 w 37"/>
                <a:gd name="T7" fmla="*/ 79 h 163"/>
                <a:gd name="T8" fmla="*/ 14 w 37"/>
                <a:gd name="T9" fmla="*/ 64 h 163"/>
                <a:gd name="T10" fmla="*/ 17 w 37"/>
                <a:gd name="T11" fmla="*/ 49 h 163"/>
                <a:gd name="T12" fmla="*/ 21 w 37"/>
                <a:gd name="T13" fmla="*/ 35 h 163"/>
                <a:gd name="T14" fmla="*/ 26 w 37"/>
                <a:gd name="T15" fmla="*/ 23 h 163"/>
                <a:gd name="T16" fmla="*/ 30 w 37"/>
                <a:gd name="T17" fmla="*/ 13 h 163"/>
                <a:gd name="T18" fmla="*/ 34 w 37"/>
                <a:gd name="T19" fmla="*/ 6 h 163"/>
                <a:gd name="T20" fmla="*/ 37 w 37"/>
                <a:gd name="T21" fmla="*/ 0 h 163"/>
                <a:gd name="T22" fmla="*/ 35 w 37"/>
                <a:gd name="T23" fmla="*/ 6 h 163"/>
                <a:gd name="T24" fmla="*/ 32 w 37"/>
                <a:gd name="T25" fmla="*/ 14 h 163"/>
                <a:gd name="T26" fmla="*/ 30 w 37"/>
                <a:gd name="T27" fmla="*/ 25 h 163"/>
                <a:gd name="T28" fmla="*/ 28 w 37"/>
                <a:gd name="T29" fmla="*/ 37 h 163"/>
                <a:gd name="T30" fmla="*/ 27 w 37"/>
                <a:gd name="T31" fmla="*/ 51 h 163"/>
                <a:gd name="T32" fmla="*/ 26 w 37"/>
                <a:gd name="T33" fmla="*/ 66 h 163"/>
                <a:gd name="T34" fmla="*/ 26 w 37"/>
                <a:gd name="T35" fmla="*/ 81 h 163"/>
                <a:gd name="T36" fmla="*/ 28 w 37"/>
                <a:gd name="T37" fmla="*/ 137 h 163"/>
                <a:gd name="T38" fmla="*/ 30 w 37"/>
                <a:gd name="T39" fmla="*/ 156 h 163"/>
                <a:gd name="T40" fmla="*/ 30 w 37"/>
                <a:gd name="T41" fmla="*/ 163 h 163"/>
                <a:gd name="T42" fmla="*/ 0 w 37"/>
                <a:gd name="T43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3">
                  <a:moveTo>
                    <a:pt x="0" y="163"/>
                  </a:moveTo>
                  <a:cubicBezTo>
                    <a:pt x="0" y="163"/>
                    <a:pt x="0" y="160"/>
                    <a:pt x="0" y="156"/>
                  </a:cubicBezTo>
                  <a:cubicBezTo>
                    <a:pt x="1" y="151"/>
                    <a:pt x="1" y="145"/>
                    <a:pt x="2" y="137"/>
                  </a:cubicBezTo>
                  <a:cubicBezTo>
                    <a:pt x="4" y="121"/>
                    <a:pt x="7" y="100"/>
                    <a:pt x="11" y="79"/>
                  </a:cubicBezTo>
                  <a:cubicBezTo>
                    <a:pt x="12" y="74"/>
                    <a:pt x="13" y="69"/>
                    <a:pt x="14" y="64"/>
                  </a:cubicBezTo>
                  <a:cubicBezTo>
                    <a:pt x="15" y="59"/>
                    <a:pt x="16" y="54"/>
                    <a:pt x="17" y="49"/>
                  </a:cubicBezTo>
                  <a:cubicBezTo>
                    <a:pt x="19" y="44"/>
                    <a:pt x="20" y="40"/>
                    <a:pt x="21" y="35"/>
                  </a:cubicBezTo>
                  <a:cubicBezTo>
                    <a:pt x="23" y="31"/>
                    <a:pt x="24" y="27"/>
                    <a:pt x="26" y="23"/>
                  </a:cubicBezTo>
                  <a:cubicBezTo>
                    <a:pt x="27" y="20"/>
                    <a:pt x="28" y="16"/>
                    <a:pt x="30" y="13"/>
                  </a:cubicBezTo>
                  <a:cubicBezTo>
                    <a:pt x="31" y="10"/>
                    <a:pt x="32" y="8"/>
                    <a:pt x="34" y="6"/>
                  </a:cubicBezTo>
                  <a:cubicBezTo>
                    <a:pt x="36" y="2"/>
                    <a:pt x="37" y="0"/>
                    <a:pt x="37" y="0"/>
                  </a:cubicBezTo>
                  <a:cubicBezTo>
                    <a:pt x="37" y="0"/>
                    <a:pt x="36" y="2"/>
                    <a:pt x="35" y="6"/>
                  </a:cubicBezTo>
                  <a:cubicBezTo>
                    <a:pt x="34" y="9"/>
                    <a:pt x="33" y="11"/>
                    <a:pt x="32" y="14"/>
                  </a:cubicBezTo>
                  <a:cubicBezTo>
                    <a:pt x="32" y="17"/>
                    <a:pt x="31" y="21"/>
                    <a:pt x="30" y="25"/>
                  </a:cubicBezTo>
                  <a:cubicBezTo>
                    <a:pt x="29" y="28"/>
                    <a:pt x="29" y="33"/>
                    <a:pt x="28" y="37"/>
                  </a:cubicBezTo>
                  <a:cubicBezTo>
                    <a:pt x="28" y="41"/>
                    <a:pt x="28" y="46"/>
                    <a:pt x="27" y="51"/>
                  </a:cubicBezTo>
                  <a:cubicBezTo>
                    <a:pt x="27" y="56"/>
                    <a:pt x="26" y="60"/>
                    <a:pt x="26" y="66"/>
                  </a:cubicBezTo>
                  <a:cubicBezTo>
                    <a:pt x="26" y="71"/>
                    <a:pt x="26" y="76"/>
                    <a:pt x="26" y="81"/>
                  </a:cubicBezTo>
                  <a:cubicBezTo>
                    <a:pt x="26" y="101"/>
                    <a:pt x="27" y="122"/>
                    <a:pt x="28" y="137"/>
                  </a:cubicBezTo>
                  <a:cubicBezTo>
                    <a:pt x="29" y="145"/>
                    <a:pt x="29" y="151"/>
                    <a:pt x="30" y="156"/>
                  </a:cubicBezTo>
                  <a:cubicBezTo>
                    <a:pt x="30" y="160"/>
                    <a:pt x="30" y="163"/>
                    <a:pt x="30" y="163"/>
                  </a:cubicBezTo>
                  <a:lnTo>
                    <a:pt x="0" y="163"/>
                  </a:lnTo>
                  <a:close/>
                </a:path>
              </a:pathLst>
            </a:custGeom>
            <a:solidFill>
              <a:srgbClr val="76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20"/>
            <p:cNvSpPr>
              <a:spLocks/>
            </p:cNvSpPr>
            <p:nvPr/>
          </p:nvSpPr>
          <p:spPr bwMode="auto">
            <a:xfrm>
              <a:off x="3873500" y="5853113"/>
              <a:ext cx="547688" cy="577850"/>
            </a:xfrm>
            <a:custGeom>
              <a:avLst/>
              <a:gdLst>
                <a:gd name="T0" fmla="*/ 19 w 124"/>
                <a:gd name="T1" fmla="*/ 55 h 131"/>
                <a:gd name="T2" fmla="*/ 32 w 124"/>
                <a:gd name="T3" fmla="*/ 52 h 131"/>
                <a:gd name="T4" fmla="*/ 42 w 124"/>
                <a:gd name="T5" fmla="*/ 11 h 131"/>
                <a:gd name="T6" fmla="*/ 83 w 124"/>
                <a:gd name="T7" fmla="*/ 33 h 131"/>
                <a:gd name="T8" fmla="*/ 94 w 124"/>
                <a:gd name="T9" fmla="*/ 31 h 131"/>
                <a:gd name="T10" fmla="*/ 104 w 124"/>
                <a:gd name="T11" fmla="*/ 34 h 131"/>
                <a:gd name="T12" fmla="*/ 104 w 124"/>
                <a:gd name="T13" fmla="*/ 34 h 131"/>
                <a:gd name="T14" fmla="*/ 117 w 124"/>
                <a:gd name="T15" fmla="*/ 46 h 131"/>
                <a:gd name="T16" fmla="*/ 107 w 124"/>
                <a:gd name="T17" fmla="*/ 80 h 131"/>
                <a:gd name="T18" fmla="*/ 103 w 124"/>
                <a:gd name="T19" fmla="*/ 81 h 131"/>
                <a:gd name="T20" fmla="*/ 106 w 124"/>
                <a:gd name="T21" fmla="*/ 86 h 131"/>
                <a:gd name="T22" fmla="*/ 94 w 124"/>
                <a:gd name="T23" fmla="*/ 124 h 131"/>
                <a:gd name="T24" fmla="*/ 56 w 124"/>
                <a:gd name="T25" fmla="*/ 112 h 131"/>
                <a:gd name="T26" fmla="*/ 53 w 124"/>
                <a:gd name="T27" fmla="*/ 102 h 131"/>
                <a:gd name="T28" fmla="*/ 52 w 124"/>
                <a:gd name="T29" fmla="*/ 104 h 131"/>
                <a:gd name="T30" fmla="*/ 40 w 124"/>
                <a:gd name="T31" fmla="*/ 110 h 131"/>
                <a:gd name="T32" fmla="*/ 34 w 124"/>
                <a:gd name="T33" fmla="*/ 110 h 131"/>
                <a:gd name="T34" fmla="*/ 28 w 124"/>
                <a:gd name="T35" fmla="*/ 110 h 131"/>
                <a:gd name="T36" fmla="*/ 24 w 124"/>
                <a:gd name="T37" fmla="*/ 109 h 131"/>
                <a:gd name="T38" fmla="*/ 7 w 124"/>
                <a:gd name="T39" fmla="*/ 94 h 131"/>
                <a:gd name="T40" fmla="*/ 19 w 124"/>
                <a:gd name="T41" fmla="*/ 5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31">
                  <a:moveTo>
                    <a:pt x="19" y="55"/>
                  </a:moveTo>
                  <a:cubicBezTo>
                    <a:pt x="23" y="53"/>
                    <a:pt x="27" y="52"/>
                    <a:pt x="32" y="52"/>
                  </a:cubicBezTo>
                  <a:cubicBezTo>
                    <a:pt x="23" y="39"/>
                    <a:pt x="24" y="20"/>
                    <a:pt x="42" y="11"/>
                  </a:cubicBezTo>
                  <a:cubicBezTo>
                    <a:pt x="62" y="0"/>
                    <a:pt x="80" y="15"/>
                    <a:pt x="83" y="33"/>
                  </a:cubicBezTo>
                  <a:cubicBezTo>
                    <a:pt x="87" y="31"/>
                    <a:pt x="90" y="31"/>
                    <a:pt x="94" y="31"/>
                  </a:cubicBezTo>
                  <a:cubicBezTo>
                    <a:pt x="97" y="31"/>
                    <a:pt x="101" y="32"/>
                    <a:pt x="104" y="34"/>
                  </a:cubicBezTo>
                  <a:cubicBezTo>
                    <a:pt x="104" y="34"/>
                    <a:pt x="104" y="34"/>
                    <a:pt x="104" y="34"/>
                  </a:cubicBezTo>
                  <a:cubicBezTo>
                    <a:pt x="110" y="36"/>
                    <a:pt x="115" y="41"/>
                    <a:pt x="117" y="46"/>
                  </a:cubicBezTo>
                  <a:cubicBezTo>
                    <a:pt x="124" y="58"/>
                    <a:pt x="119" y="73"/>
                    <a:pt x="107" y="80"/>
                  </a:cubicBezTo>
                  <a:cubicBezTo>
                    <a:pt x="105" y="80"/>
                    <a:pt x="104" y="81"/>
                    <a:pt x="103" y="81"/>
                  </a:cubicBezTo>
                  <a:cubicBezTo>
                    <a:pt x="104" y="83"/>
                    <a:pt x="105" y="84"/>
                    <a:pt x="106" y="86"/>
                  </a:cubicBezTo>
                  <a:cubicBezTo>
                    <a:pt x="113" y="99"/>
                    <a:pt x="107" y="117"/>
                    <a:pt x="94" y="124"/>
                  </a:cubicBezTo>
                  <a:cubicBezTo>
                    <a:pt x="80" y="131"/>
                    <a:pt x="63" y="125"/>
                    <a:pt x="56" y="112"/>
                  </a:cubicBezTo>
                  <a:cubicBezTo>
                    <a:pt x="54" y="109"/>
                    <a:pt x="54" y="106"/>
                    <a:pt x="53" y="102"/>
                  </a:cubicBezTo>
                  <a:cubicBezTo>
                    <a:pt x="53" y="103"/>
                    <a:pt x="52" y="103"/>
                    <a:pt x="52" y="104"/>
                  </a:cubicBezTo>
                  <a:cubicBezTo>
                    <a:pt x="48" y="107"/>
                    <a:pt x="45" y="109"/>
                    <a:pt x="40" y="110"/>
                  </a:cubicBezTo>
                  <a:cubicBezTo>
                    <a:pt x="38" y="110"/>
                    <a:pt x="36" y="110"/>
                    <a:pt x="34" y="110"/>
                  </a:cubicBezTo>
                  <a:cubicBezTo>
                    <a:pt x="32" y="110"/>
                    <a:pt x="30" y="110"/>
                    <a:pt x="28" y="110"/>
                  </a:cubicBezTo>
                  <a:cubicBezTo>
                    <a:pt x="27" y="109"/>
                    <a:pt x="26" y="109"/>
                    <a:pt x="24" y="109"/>
                  </a:cubicBezTo>
                  <a:cubicBezTo>
                    <a:pt x="17" y="106"/>
                    <a:pt x="10" y="101"/>
                    <a:pt x="7" y="94"/>
                  </a:cubicBezTo>
                  <a:cubicBezTo>
                    <a:pt x="0" y="80"/>
                    <a:pt x="5" y="63"/>
                    <a:pt x="19" y="55"/>
                  </a:cubicBezTo>
                  <a:close/>
                </a:path>
              </a:pathLst>
            </a:custGeom>
            <a:solidFill>
              <a:srgbClr val="F058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21"/>
            <p:cNvSpPr>
              <a:spLocks/>
            </p:cNvSpPr>
            <p:nvPr/>
          </p:nvSpPr>
          <p:spPr bwMode="auto">
            <a:xfrm>
              <a:off x="3997325" y="5997576"/>
              <a:ext cx="331788" cy="304800"/>
            </a:xfrm>
            <a:custGeom>
              <a:avLst/>
              <a:gdLst>
                <a:gd name="T0" fmla="*/ 27 w 75"/>
                <a:gd name="T1" fmla="*/ 15 h 69"/>
                <a:gd name="T2" fmla="*/ 48 w 75"/>
                <a:gd name="T3" fmla="*/ 55 h 69"/>
                <a:gd name="T4" fmla="*/ 27 w 75"/>
                <a:gd name="T5" fmla="*/ 1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69">
                  <a:moveTo>
                    <a:pt x="27" y="15"/>
                  </a:moveTo>
                  <a:cubicBezTo>
                    <a:pt x="54" y="0"/>
                    <a:pt x="75" y="41"/>
                    <a:pt x="48" y="55"/>
                  </a:cubicBezTo>
                  <a:cubicBezTo>
                    <a:pt x="21" y="69"/>
                    <a:pt x="0" y="29"/>
                    <a:pt x="27" y="1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 22"/>
            <p:cNvSpPr>
              <a:spLocks/>
            </p:cNvSpPr>
            <p:nvPr/>
          </p:nvSpPr>
          <p:spPr bwMode="auto">
            <a:xfrm>
              <a:off x="3811587" y="6378576"/>
              <a:ext cx="242888" cy="193675"/>
            </a:xfrm>
            <a:custGeom>
              <a:avLst/>
              <a:gdLst>
                <a:gd name="T0" fmla="*/ 48 w 55"/>
                <a:gd name="T1" fmla="*/ 44 h 44"/>
                <a:gd name="T2" fmla="*/ 12 w 55"/>
                <a:gd name="T3" fmla="*/ 0 h 44"/>
                <a:gd name="T4" fmla="*/ 48 w 55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44">
                  <a:moveTo>
                    <a:pt x="48" y="44"/>
                  </a:moveTo>
                  <a:cubicBezTo>
                    <a:pt x="48" y="44"/>
                    <a:pt x="55" y="5"/>
                    <a:pt x="12" y="0"/>
                  </a:cubicBezTo>
                  <a:cubicBezTo>
                    <a:pt x="12" y="0"/>
                    <a:pt x="0" y="40"/>
                    <a:pt x="48" y="44"/>
                  </a:cubicBezTo>
                  <a:close/>
                </a:path>
              </a:pathLst>
            </a:custGeom>
            <a:solidFill>
              <a:srgbClr val="9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 23"/>
            <p:cNvSpPr>
              <a:spLocks/>
            </p:cNvSpPr>
            <p:nvPr/>
          </p:nvSpPr>
          <p:spPr bwMode="auto">
            <a:xfrm>
              <a:off x="500062" y="5273676"/>
              <a:ext cx="917575" cy="919163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Freeform 24"/>
            <p:cNvSpPr>
              <a:spLocks/>
            </p:cNvSpPr>
            <p:nvPr/>
          </p:nvSpPr>
          <p:spPr bwMode="auto">
            <a:xfrm>
              <a:off x="768350" y="5737226"/>
              <a:ext cx="398463" cy="909638"/>
            </a:xfrm>
            <a:custGeom>
              <a:avLst/>
              <a:gdLst>
                <a:gd name="T0" fmla="*/ 251 w 251"/>
                <a:gd name="T1" fmla="*/ 101 h 573"/>
                <a:gd name="T2" fmla="*/ 142 w 251"/>
                <a:gd name="T3" fmla="*/ 164 h 573"/>
                <a:gd name="T4" fmla="*/ 125 w 251"/>
                <a:gd name="T5" fmla="*/ 0 h 573"/>
                <a:gd name="T6" fmla="*/ 109 w 251"/>
                <a:gd name="T7" fmla="*/ 164 h 573"/>
                <a:gd name="T8" fmla="*/ 0 w 251"/>
                <a:gd name="T9" fmla="*/ 101 h 573"/>
                <a:gd name="T10" fmla="*/ 100 w 251"/>
                <a:gd name="T11" fmla="*/ 217 h 573"/>
                <a:gd name="T12" fmla="*/ 103 w 251"/>
                <a:gd name="T13" fmla="*/ 573 h 573"/>
                <a:gd name="T14" fmla="*/ 156 w 251"/>
                <a:gd name="T15" fmla="*/ 573 h 573"/>
                <a:gd name="T16" fmla="*/ 151 w 251"/>
                <a:gd name="T17" fmla="*/ 217 h 573"/>
                <a:gd name="T18" fmla="*/ 251 w 251"/>
                <a:gd name="T19" fmla="*/ 101 h 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" h="573">
                  <a:moveTo>
                    <a:pt x="251" y="101"/>
                  </a:moveTo>
                  <a:lnTo>
                    <a:pt x="142" y="164"/>
                  </a:lnTo>
                  <a:lnTo>
                    <a:pt x="125" y="0"/>
                  </a:lnTo>
                  <a:lnTo>
                    <a:pt x="109" y="164"/>
                  </a:lnTo>
                  <a:lnTo>
                    <a:pt x="0" y="101"/>
                  </a:lnTo>
                  <a:lnTo>
                    <a:pt x="100" y="217"/>
                  </a:lnTo>
                  <a:lnTo>
                    <a:pt x="103" y="573"/>
                  </a:lnTo>
                  <a:lnTo>
                    <a:pt x="156" y="573"/>
                  </a:lnTo>
                  <a:lnTo>
                    <a:pt x="151" y="217"/>
                  </a:lnTo>
                  <a:lnTo>
                    <a:pt x="251" y="101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Freeform 25"/>
            <p:cNvSpPr>
              <a:spLocks/>
            </p:cNvSpPr>
            <p:nvPr/>
          </p:nvSpPr>
          <p:spPr bwMode="auto">
            <a:xfrm>
              <a:off x="4391025" y="4656138"/>
              <a:ext cx="230188" cy="376238"/>
            </a:xfrm>
            <a:custGeom>
              <a:avLst/>
              <a:gdLst>
                <a:gd name="T0" fmla="*/ 37 w 52"/>
                <a:gd name="T1" fmla="*/ 46 h 85"/>
                <a:gd name="T2" fmla="*/ 37 w 52"/>
                <a:gd name="T3" fmla="*/ 12 h 85"/>
                <a:gd name="T4" fmla="*/ 24 w 52"/>
                <a:gd name="T5" fmla="*/ 55 h 85"/>
                <a:gd name="T6" fmla="*/ 37 w 52"/>
                <a:gd name="T7" fmla="*/ 4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85">
                  <a:moveTo>
                    <a:pt x="37" y="46"/>
                  </a:moveTo>
                  <a:cubicBezTo>
                    <a:pt x="37" y="46"/>
                    <a:pt x="52" y="24"/>
                    <a:pt x="37" y="12"/>
                  </a:cubicBezTo>
                  <a:cubicBezTo>
                    <a:pt x="22" y="0"/>
                    <a:pt x="0" y="25"/>
                    <a:pt x="24" y="55"/>
                  </a:cubicBezTo>
                  <a:cubicBezTo>
                    <a:pt x="48" y="85"/>
                    <a:pt x="37" y="46"/>
                    <a:pt x="37" y="46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 26"/>
            <p:cNvSpPr>
              <a:spLocks/>
            </p:cNvSpPr>
            <p:nvPr/>
          </p:nvSpPr>
          <p:spPr bwMode="auto">
            <a:xfrm>
              <a:off x="4276725" y="4749800"/>
              <a:ext cx="300038" cy="300038"/>
            </a:xfrm>
            <a:custGeom>
              <a:avLst/>
              <a:gdLst>
                <a:gd name="T0" fmla="*/ 37 w 68"/>
                <a:gd name="T1" fmla="*/ 42 h 68"/>
                <a:gd name="T2" fmla="*/ 6 w 68"/>
                <a:gd name="T3" fmla="*/ 28 h 68"/>
                <a:gd name="T4" fmla="*/ 50 w 68"/>
                <a:gd name="T5" fmla="*/ 34 h 68"/>
                <a:gd name="T6" fmla="*/ 37 w 68"/>
                <a:gd name="T7" fmla="*/ 42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68">
                  <a:moveTo>
                    <a:pt x="37" y="42"/>
                  </a:moveTo>
                  <a:cubicBezTo>
                    <a:pt x="37" y="42"/>
                    <a:pt x="11" y="46"/>
                    <a:pt x="6" y="28"/>
                  </a:cubicBezTo>
                  <a:cubicBezTo>
                    <a:pt x="0" y="10"/>
                    <a:pt x="33" y="0"/>
                    <a:pt x="50" y="34"/>
                  </a:cubicBezTo>
                  <a:cubicBezTo>
                    <a:pt x="68" y="68"/>
                    <a:pt x="37" y="42"/>
                    <a:pt x="37" y="42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 27"/>
            <p:cNvSpPr>
              <a:spLocks/>
            </p:cNvSpPr>
            <p:nvPr/>
          </p:nvSpPr>
          <p:spPr bwMode="auto">
            <a:xfrm>
              <a:off x="4452937" y="4779963"/>
              <a:ext cx="282575" cy="317500"/>
            </a:xfrm>
            <a:custGeom>
              <a:avLst/>
              <a:gdLst>
                <a:gd name="T0" fmla="*/ 29 w 64"/>
                <a:gd name="T1" fmla="*/ 29 h 72"/>
                <a:gd name="T2" fmla="*/ 60 w 64"/>
                <a:gd name="T3" fmla="*/ 45 h 72"/>
                <a:gd name="T4" fmla="*/ 15 w 64"/>
                <a:gd name="T5" fmla="*/ 36 h 72"/>
                <a:gd name="T6" fmla="*/ 29 w 64"/>
                <a:gd name="T7" fmla="*/ 29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4" h="72">
                  <a:moveTo>
                    <a:pt x="29" y="29"/>
                  </a:moveTo>
                  <a:cubicBezTo>
                    <a:pt x="29" y="29"/>
                    <a:pt x="56" y="26"/>
                    <a:pt x="60" y="45"/>
                  </a:cubicBezTo>
                  <a:cubicBezTo>
                    <a:pt x="64" y="64"/>
                    <a:pt x="31" y="72"/>
                    <a:pt x="15" y="36"/>
                  </a:cubicBezTo>
                  <a:cubicBezTo>
                    <a:pt x="0" y="0"/>
                    <a:pt x="29" y="29"/>
                    <a:pt x="29" y="29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Freeform 28"/>
            <p:cNvSpPr>
              <a:spLocks/>
            </p:cNvSpPr>
            <p:nvPr/>
          </p:nvSpPr>
          <p:spPr bwMode="auto">
            <a:xfrm>
              <a:off x="4391025" y="4797425"/>
              <a:ext cx="230188" cy="384175"/>
            </a:xfrm>
            <a:custGeom>
              <a:avLst/>
              <a:gdLst>
                <a:gd name="T0" fmla="*/ 17 w 52"/>
                <a:gd name="T1" fmla="*/ 40 h 87"/>
                <a:gd name="T2" fmla="*/ 14 w 52"/>
                <a:gd name="T3" fmla="*/ 74 h 87"/>
                <a:gd name="T4" fmla="*/ 30 w 52"/>
                <a:gd name="T5" fmla="*/ 32 h 87"/>
                <a:gd name="T6" fmla="*/ 17 w 52"/>
                <a:gd name="T7" fmla="*/ 4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87">
                  <a:moveTo>
                    <a:pt x="17" y="40"/>
                  </a:moveTo>
                  <a:cubicBezTo>
                    <a:pt x="17" y="40"/>
                    <a:pt x="0" y="61"/>
                    <a:pt x="14" y="74"/>
                  </a:cubicBezTo>
                  <a:cubicBezTo>
                    <a:pt x="28" y="87"/>
                    <a:pt x="52" y="64"/>
                    <a:pt x="30" y="32"/>
                  </a:cubicBezTo>
                  <a:cubicBezTo>
                    <a:pt x="8" y="0"/>
                    <a:pt x="17" y="40"/>
                    <a:pt x="17" y="40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29"/>
            <p:cNvSpPr>
              <a:spLocks/>
            </p:cNvSpPr>
            <p:nvPr/>
          </p:nvSpPr>
          <p:spPr bwMode="auto">
            <a:xfrm>
              <a:off x="4391025" y="4832350"/>
              <a:ext cx="242888" cy="180975"/>
            </a:xfrm>
            <a:custGeom>
              <a:avLst/>
              <a:gdLst>
                <a:gd name="T0" fmla="*/ 35 w 55"/>
                <a:gd name="T1" fmla="*/ 33 h 41"/>
                <a:gd name="T2" fmla="*/ 4 w 55"/>
                <a:gd name="T3" fmla="*/ 35 h 41"/>
                <a:gd name="T4" fmla="*/ 20 w 55"/>
                <a:gd name="T5" fmla="*/ 9 h 41"/>
                <a:gd name="T6" fmla="*/ 51 w 55"/>
                <a:gd name="T7" fmla="*/ 7 h 41"/>
                <a:gd name="T8" fmla="*/ 35 w 55"/>
                <a:gd name="T9" fmla="*/ 33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41">
                  <a:moveTo>
                    <a:pt x="35" y="33"/>
                  </a:moveTo>
                  <a:cubicBezTo>
                    <a:pt x="22" y="40"/>
                    <a:pt x="8" y="41"/>
                    <a:pt x="4" y="35"/>
                  </a:cubicBezTo>
                  <a:cubicBezTo>
                    <a:pt x="0" y="28"/>
                    <a:pt x="7" y="16"/>
                    <a:pt x="20" y="9"/>
                  </a:cubicBezTo>
                  <a:cubicBezTo>
                    <a:pt x="33" y="1"/>
                    <a:pt x="46" y="0"/>
                    <a:pt x="51" y="7"/>
                  </a:cubicBezTo>
                  <a:cubicBezTo>
                    <a:pt x="55" y="13"/>
                    <a:pt x="47" y="25"/>
                    <a:pt x="35" y="3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 30"/>
            <p:cNvSpPr>
              <a:spLocks/>
            </p:cNvSpPr>
            <p:nvPr/>
          </p:nvSpPr>
          <p:spPr bwMode="auto">
            <a:xfrm>
              <a:off x="4500562" y="4846638"/>
              <a:ext cx="98425" cy="119063"/>
            </a:xfrm>
            <a:custGeom>
              <a:avLst/>
              <a:gdLst>
                <a:gd name="T0" fmla="*/ 14 w 22"/>
                <a:gd name="T1" fmla="*/ 27 h 27"/>
                <a:gd name="T2" fmla="*/ 22 w 22"/>
                <a:gd name="T3" fmla="*/ 20 h 27"/>
                <a:gd name="T4" fmla="*/ 10 w 22"/>
                <a:gd name="T5" fmla="*/ 0 h 27"/>
                <a:gd name="T6" fmla="*/ 0 w 22"/>
                <a:gd name="T7" fmla="*/ 3 h 27"/>
                <a:gd name="T8" fmla="*/ 14 w 22"/>
                <a:gd name="T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7">
                  <a:moveTo>
                    <a:pt x="14" y="27"/>
                  </a:moveTo>
                  <a:cubicBezTo>
                    <a:pt x="17" y="25"/>
                    <a:pt x="20" y="22"/>
                    <a:pt x="22" y="2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7" y="0"/>
                    <a:pt x="3" y="2"/>
                    <a:pt x="0" y="3"/>
                  </a:cubicBezTo>
                  <a:lnTo>
                    <a:pt x="14" y="27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31"/>
            <p:cNvSpPr>
              <a:spLocks/>
            </p:cNvSpPr>
            <p:nvPr/>
          </p:nvSpPr>
          <p:spPr bwMode="auto">
            <a:xfrm>
              <a:off x="4413250" y="4899025"/>
              <a:ext cx="87313" cy="106363"/>
            </a:xfrm>
            <a:custGeom>
              <a:avLst/>
              <a:gdLst>
                <a:gd name="T0" fmla="*/ 10 w 20"/>
                <a:gd name="T1" fmla="*/ 24 h 24"/>
                <a:gd name="T2" fmla="*/ 20 w 20"/>
                <a:gd name="T3" fmla="*/ 22 h 24"/>
                <a:gd name="T4" fmla="*/ 7 w 20"/>
                <a:gd name="T5" fmla="*/ 0 h 24"/>
                <a:gd name="T6" fmla="*/ 0 w 20"/>
                <a:gd name="T7" fmla="*/ 8 h 24"/>
                <a:gd name="T8" fmla="*/ 10 w 2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4">
                  <a:moveTo>
                    <a:pt x="10" y="24"/>
                  </a:moveTo>
                  <a:cubicBezTo>
                    <a:pt x="13" y="24"/>
                    <a:pt x="17" y="23"/>
                    <a:pt x="20" y="22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4" y="3"/>
                    <a:pt x="2" y="6"/>
                    <a:pt x="0" y="8"/>
                  </a:cubicBezTo>
                  <a:lnTo>
                    <a:pt x="10" y="24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 32"/>
            <p:cNvSpPr>
              <a:spLocks/>
            </p:cNvSpPr>
            <p:nvPr/>
          </p:nvSpPr>
          <p:spPr bwMode="auto">
            <a:xfrm>
              <a:off x="1281112" y="5570538"/>
              <a:ext cx="1858963" cy="1031875"/>
            </a:xfrm>
            <a:custGeom>
              <a:avLst/>
              <a:gdLst>
                <a:gd name="T0" fmla="*/ 419 w 421"/>
                <a:gd name="T1" fmla="*/ 234 h 234"/>
                <a:gd name="T2" fmla="*/ 421 w 421"/>
                <a:gd name="T3" fmla="*/ 212 h 234"/>
                <a:gd name="T4" fmla="*/ 212 w 421"/>
                <a:gd name="T5" fmla="*/ 1 h 234"/>
                <a:gd name="T6" fmla="*/ 0 w 421"/>
                <a:gd name="T7" fmla="*/ 210 h 234"/>
                <a:gd name="T8" fmla="*/ 1 w 421"/>
                <a:gd name="T9" fmla="*/ 232 h 234"/>
                <a:gd name="T10" fmla="*/ 419 w 421"/>
                <a:gd name="T11" fmla="*/ 23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1" h="234">
                  <a:moveTo>
                    <a:pt x="419" y="234"/>
                  </a:moveTo>
                  <a:cubicBezTo>
                    <a:pt x="420" y="227"/>
                    <a:pt x="421" y="220"/>
                    <a:pt x="421" y="212"/>
                  </a:cubicBezTo>
                  <a:cubicBezTo>
                    <a:pt x="421" y="96"/>
                    <a:pt x="328" y="1"/>
                    <a:pt x="212" y="1"/>
                  </a:cubicBezTo>
                  <a:cubicBezTo>
                    <a:pt x="95" y="0"/>
                    <a:pt x="1" y="94"/>
                    <a:pt x="0" y="210"/>
                  </a:cubicBezTo>
                  <a:cubicBezTo>
                    <a:pt x="0" y="217"/>
                    <a:pt x="1" y="225"/>
                    <a:pt x="1" y="232"/>
                  </a:cubicBezTo>
                  <a:lnTo>
                    <a:pt x="419" y="234"/>
                  </a:ln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33"/>
            <p:cNvSpPr>
              <a:spLocks/>
            </p:cNvSpPr>
            <p:nvPr/>
          </p:nvSpPr>
          <p:spPr bwMode="auto">
            <a:xfrm>
              <a:off x="1422400" y="5729288"/>
              <a:ext cx="1576388" cy="873125"/>
            </a:xfrm>
            <a:custGeom>
              <a:avLst/>
              <a:gdLst>
                <a:gd name="T0" fmla="*/ 355 w 357"/>
                <a:gd name="T1" fmla="*/ 198 h 198"/>
                <a:gd name="T2" fmla="*/ 356 w 357"/>
                <a:gd name="T3" fmla="*/ 179 h 198"/>
                <a:gd name="T4" fmla="*/ 179 w 357"/>
                <a:gd name="T5" fmla="*/ 0 h 198"/>
                <a:gd name="T6" fmla="*/ 0 w 357"/>
                <a:gd name="T7" fmla="*/ 177 h 198"/>
                <a:gd name="T8" fmla="*/ 1 w 357"/>
                <a:gd name="T9" fmla="*/ 196 h 198"/>
                <a:gd name="T10" fmla="*/ 355 w 357"/>
                <a:gd name="T11" fmla="*/ 198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7" h="198">
                  <a:moveTo>
                    <a:pt x="355" y="198"/>
                  </a:moveTo>
                  <a:cubicBezTo>
                    <a:pt x="356" y="192"/>
                    <a:pt x="356" y="186"/>
                    <a:pt x="356" y="179"/>
                  </a:cubicBezTo>
                  <a:cubicBezTo>
                    <a:pt x="357" y="81"/>
                    <a:pt x="278" y="1"/>
                    <a:pt x="179" y="0"/>
                  </a:cubicBezTo>
                  <a:cubicBezTo>
                    <a:pt x="81" y="0"/>
                    <a:pt x="1" y="79"/>
                    <a:pt x="0" y="177"/>
                  </a:cubicBezTo>
                  <a:cubicBezTo>
                    <a:pt x="0" y="184"/>
                    <a:pt x="1" y="190"/>
                    <a:pt x="1" y="196"/>
                  </a:cubicBezTo>
                  <a:lnTo>
                    <a:pt x="355" y="198"/>
                  </a:ln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7" name="Freeform 34"/>
            <p:cNvSpPr>
              <a:spLocks/>
            </p:cNvSpPr>
            <p:nvPr/>
          </p:nvSpPr>
          <p:spPr bwMode="auto">
            <a:xfrm>
              <a:off x="1617662" y="5918201"/>
              <a:ext cx="1187450" cy="684213"/>
            </a:xfrm>
            <a:custGeom>
              <a:avLst/>
              <a:gdLst>
                <a:gd name="T0" fmla="*/ 268 w 269"/>
                <a:gd name="T1" fmla="*/ 155 h 155"/>
                <a:gd name="T2" fmla="*/ 269 w 269"/>
                <a:gd name="T3" fmla="*/ 136 h 155"/>
                <a:gd name="T4" fmla="*/ 135 w 269"/>
                <a:gd name="T5" fmla="*/ 1 h 155"/>
                <a:gd name="T6" fmla="*/ 0 w 269"/>
                <a:gd name="T7" fmla="*/ 135 h 155"/>
                <a:gd name="T8" fmla="*/ 1 w 269"/>
                <a:gd name="T9" fmla="*/ 153 h 155"/>
                <a:gd name="T10" fmla="*/ 268 w 269"/>
                <a:gd name="T11" fmla="*/ 155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9" h="155">
                  <a:moveTo>
                    <a:pt x="268" y="155"/>
                  </a:moveTo>
                  <a:cubicBezTo>
                    <a:pt x="268" y="149"/>
                    <a:pt x="269" y="142"/>
                    <a:pt x="269" y="136"/>
                  </a:cubicBezTo>
                  <a:cubicBezTo>
                    <a:pt x="269" y="62"/>
                    <a:pt x="209" y="1"/>
                    <a:pt x="135" y="1"/>
                  </a:cubicBezTo>
                  <a:cubicBezTo>
                    <a:pt x="61" y="0"/>
                    <a:pt x="0" y="60"/>
                    <a:pt x="0" y="135"/>
                  </a:cubicBezTo>
                  <a:cubicBezTo>
                    <a:pt x="0" y="141"/>
                    <a:pt x="0" y="147"/>
                    <a:pt x="1" y="153"/>
                  </a:cubicBezTo>
                  <a:lnTo>
                    <a:pt x="268" y="155"/>
                  </a:ln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Freeform 35"/>
            <p:cNvSpPr>
              <a:spLocks/>
            </p:cNvSpPr>
            <p:nvPr/>
          </p:nvSpPr>
          <p:spPr bwMode="auto">
            <a:xfrm>
              <a:off x="1824037" y="6126163"/>
              <a:ext cx="773113" cy="473075"/>
            </a:xfrm>
            <a:custGeom>
              <a:avLst/>
              <a:gdLst>
                <a:gd name="T0" fmla="*/ 173 w 175"/>
                <a:gd name="T1" fmla="*/ 107 h 107"/>
                <a:gd name="T2" fmla="*/ 175 w 175"/>
                <a:gd name="T3" fmla="*/ 89 h 107"/>
                <a:gd name="T4" fmla="*/ 88 w 175"/>
                <a:gd name="T5" fmla="*/ 1 h 107"/>
                <a:gd name="T6" fmla="*/ 0 w 175"/>
                <a:gd name="T7" fmla="*/ 88 h 107"/>
                <a:gd name="T8" fmla="*/ 2 w 175"/>
                <a:gd name="T9" fmla="*/ 107 h 107"/>
                <a:gd name="T10" fmla="*/ 173 w 175"/>
                <a:gd name="T11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5" h="107">
                  <a:moveTo>
                    <a:pt x="173" y="107"/>
                  </a:moveTo>
                  <a:cubicBezTo>
                    <a:pt x="174" y="101"/>
                    <a:pt x="175" y="95"/>
                    <a:pt x="175" y="89"/>
                  </a:cubicBezTo>
                  <a:cubicBezTo>
                    <a:pt x="175" y="40"/>
                    <a:pt x="136" y="1"/>
                    <a:pt x="88" y="1"/>
                  </a:cubicBezTo>
                  <a:cubicBezTo>
                    <a:pt x="39" y="0"/>
                    <a:pt x="0" y="39"/>
                    <a:pt x="0" y="88"/>
                  </a:cubicBezTo>
                  <a:cubicBezTo>
                    <a:pt x="0" y="94"/>
                    <a:pt x="0" y="100"/>
                    <a:pt x="2" y="107"/>
                  </a:cubicBezTo>
                  <a:lnTo>
                    <a:pt x="173" y="107"/>
                  </a:lnTo>
                  <a:close/>
                </a:path>
              </a:pathLst>
            </a:custGeom>
            <a:solidFill>
              <a:srgbClr val="A4E7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Freeform 36"/>
            <p:cNvSpPr>
              <a:spLocks/>
            </p:cNvSpPr>
            <p:nvPr/>
          </p:nvSpPr>
          <p:spPr bwMode="auto">
            <a:xfrm>
              <a:off x="2014537" y="6319838"/>
              <a:ext cx="393700" cy="279400"/>
            </a:xfrm>
            <a:custGeom>
              <a:avLst/>
              <a:gdLst>
                <a:gd name="T0" fmla="*/ 84 w 89"/>
                <a:gd name="T1" fmla="*/ 63 h 63"/>
                <a:gd name="T2" fmla="*/ 89 w 89"/>
                <a:gd name="T3" fmla="*/ 45 h 63"/>
                <a:gd name="T4" fmla="*/ 45 w 89"/>
                <a:gd name="T5" fmla="*/ 0 h 63"/>
                <a:gd name="T6" fmla="*/ 0 w 89"/>
                <a:gd name="T7" fmla="*/ 44 h 63"/>
                <a:gd name="T8" fmla="*/ 4 w 89"/>
                <a:gd name="T9" fmla="*/ 63 h 63"/>
                <a:gd name="T10" fmla="*/ 84 w 89"/>
                <a:gd name="T11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9" h="63">
                  <a:moveTo>
                    <a:pt x="84" y="63"/>
                  </a:moveTo>
                  <a:cubicBezTo>
                    <a:pt x="87" y="58"/>
                    <a:pt x="89" y="51"/>
                    <a:pt x="89" y="45"/>
                  </a:cubicBezTo>
                  <a:cubicBezTo>
                    <a:pt x="89" y="20"/>
                    <a:pt x="69" y="0"/>
                    <a:pt x="45" y="0"/>
                  </a:cubicBezTo>
                  <a:cubicBezTo>
                    <a:pt x="20" y="0"/>
                    <a:pt x="0" y="20"/>
                    <a:pt x="0" y="44"/>
                  </a:cubicBezTo>
                  <a:cubicBezTo>
                    <a:pt x="0" y="51"/>
                    <a:pt x="2" y="57"/>
                    <a:pt x="4" y="63"/>
                  </a:cubicBezTo>
                  <a:lnTo>
                    <a:pt x="84" y="63"/>
                  </a:lnTo>
                  <a:close/>
                </a:path>
              </a:pathLst>
            </a:custGeom>
            <a:solidFill>
              <a:srgbClr val="7051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46" name="Freeform 122"/>
          <p:cNvSpPr>
            <a:spLocks/>
          </p:cNvSpPr>
          <p:nvPr/>
        </p:nvSpPr>
        <p:spPr bwMode="auto">
          <a:xfrm>
            <a:off x="-153988" y="6469063"/>
            <a:ext cx="12552363" cy="444501"/>
          </a:xfrm>
          <a:custGeom>
            <a:avLst/>
            <a:gdLst>
              <a:gd name="T0" fmla="*/ 2904 w 2904"/>
              <a:gd name="T1" fmla="*/ 58 h 100"/>
              <a:gd name="T2" fmla="*/ 2859 w 2904"/>
              <a:gd name="T3" fmla="*/ 100 h 100"/>
              <a:gd name="T4" fmla="*/ 45 w 2904"/>
              <a:gd name="T5" fmla="*/ 100 h 100"/>
              <a:gd name="T6" fmla="*/ 0 w 2904"/>
              <a:gd name="T7" fmla="*/ 58 h 100"/>
              <a:gd name="T8" fmla="*/ 0 w 2904"/>
              <a:gd name="T9" fmla="*/ 42 h 100"/>
              <a:gd name="T10" fmla="*/ 45 w 2904"/>
              <a:gd name="T11" fmla="*/ 0 h 100"/>
              <a:gd name="T12" fmla="*/ 2859 w 2904"/>
              <a:gd name="T13" fmla="*/ 0 h 100"/>
              <a:gd name="T14" fmla="*/ 2904 w 2904"/>
              <a:gd name="T15" fmla="*/ 42 h 100"/>
              <a:gd name="T16" fmla="*/ 2904 w 2904"/>
              <a:gd name="T17" fmla="*/ 58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04" h="100">
                <a:moveTo>
                  <a:pt x="2904" y="58"/>
                </a:moveTo>
                <a:cubicBezTo>
                  <a:pt x="2904" y="81"/>
                  <a:pt x="2884" y="100"/>
                  <a:pt x="2859" y="100"/>
                </a:cubicBezTo>
                <a:cubicBezTo>
                  <a:pt x="45" y="100"/>
                  <a:pt x="45" y="100"/>
                  <a:pt x="45" y="100"/>
                </a:cubicBezTo>
                <a:cubicBezTo>
                  <a:pt x="20" y="100"/>
                  <a:pt x="0" y="81"/>
                  <a:pt x="0" y="58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19"/>
                  <a:pt x="20" y="0"/>
                  <a:pt x="45" y="0"/>
                </a:cubicBezTo>
                <a:cubicBezTo>
                  <a:pt x="2859" y="0"/>
                  <a:pt x="2859" y="0"/>
                  <a:pt x="2859" y="0"/>
                </a:cubicBezTo>
                <a:cubicBezTo>
                  <a:pt x="2884" y="0"/>
                  <a:pt x="2904" y="19"/>
                  <a:pt x="2904" y="42"/>
                </a:cubicBezTo>
                <a:lnTo>
                  <a:pt x="2904" y="58"/>
                </a:lnTo>
                <a:close/>
              </a:path>
            </a:pathLst>
          </a:custGeom>
          <a:solidFill>
            <a:srgbClr val="9DB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1" name="TextBox 6">
            <a:extLst>
              <a:ext uri="{FF2B5EF4-FFF2-40B4-BE49-F238E27FC236}">
                <a16:creationId xmlns:a16="http://schemas.microsoft.com/office/drawing/2014/main" id="{1F8A225B-B7BC-4CB4-88A9-1C0D7ABE8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521" y="342694"/>
            <a:ext cx="11196284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cs typeface="Times New Roman" panose="02020603050405020304" pitchFamily="18" charset="0"/>
              </a:rPr>
              <a:t>     </a:t>
            </a:r>
            <a:r>
              <a:rPr lang="en-US" altLang="en-US" sz="40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Ba, </a:t>
            </a:r>
            <a:r>
              <a:rPr lang="en-US" altLang="en-US" sz="400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altLang="en-US" sz="40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400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2022      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6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62" name="Title 1">
            <a:extLst>
              <a:ext uri="{FF2B5EF4-FFF2-40B4-BE49-F238E27FC236}">
                <a16:creationId xmlns:a16="http://schemas.microsoft.com/office/drawing/2014/main" id="{A832A367-AEF5-4DD6-8280-0409DA100ECE}"/>
              </a:ext>
            </a:extLst>
          </p:cNvPr>
          <p:cNvSpPr txBox="1">
            <a:spLocks/>
          </p:cNvSpPr>
          <p:nvPr/>
        </p:nvSpPr>
        <p:spPr>
          <a:xfrm>
            <a:off x="1535090" y="2075928"/>
            <a:ext cx="9512516" cy="1325563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52546FFD-2653-42A4-949E-F71B3DDC362A}"/>
              </a:ext>
            </a:extLst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2" b="100000" l="0" r="98878">
                        <a14:foregroundMark x1="16529" y1="88606" x2="16529" y2="88606"/>
                        <a14:foregroundMark x1="29339" y1="97030" x2="29339" y2="97030"/>
                        <a14:foregroundMark x1="13105" y1="22364" x2="13105" y2="22364"/>
                        <a14:foregroundMark x1="84711" y1="36303" x2="84711" y2="36303"/>
                        <a14:foregroundMark x1="52243" y1="80606" x2="52243" y2="80606"/>
                        <a14:foregroundMark x1="13105" y1="23333" x2="11334" y2="66848"/>
                        <a14:foregroundMark x1="11334" y1="67030" x2="51830" y2="80606"/>
                        <a14:foregroundMark x1="84534" y1="36848" x2="52420" y2="80364"/>
                        <a14:foregroundMark x1="13636" y1="21758" x2="48996" y2="788"/>
                        <a14:foregroundMark x1="49528" y1="970" x2="69008" y2="4121"/>
                        <a14:foregroundMark x1="68831" y1="4727" x2="87544" y2="19212"/>
                        <a14:foregroundMark x1="89669" y1="20182" x2="84888" y2="35879"/>
                        <a14:foregroundMark x1="89669" y1="20788" x2="86246" y2="17636"/>
                        <a14:foregroundMark x1="84711" y1="36485" x2="83530" y2="67818"/>
                        <a14:foregroundMark x1="51653" y1="80788" x2="83530" y2="67273"/>
                        <a14:foregroundMark x1="68654" y1="58606" x2="12102" y2="22182"/>
                        <a14:foregroundMark x1="58914" y1="3333" x2="12515" y2="44727"/>
                        <a14:foregroundMark x1="30460" y1="12182" x2="86600" y2="27273"/>
                        <a14:foregroundMark x1="87957" y1="19394" x2="11157" y2="67030"/>
                        <a14:foregroundMark x1="49764" y1="43697" x2="68300" y2="58242"/>
                        <a14:foregroundMark x1="31582" y1="73939" x2="68064" y2="58242"/>
                        <a14:foregroundMark x1="25502" y1="59030" x2="40555" y2="70364"/>
                        <a14:foregroundMark x1="40555" y1="70364" x2="67119" y2="73515"/>
                        <a14:foregroundMark x1="67119" y1="73515" x2="49764" y2="42364"/>
                        <a14:foregroundMark x1="41145" y1="61939" x2="41145" y2="61939"/>
                        <a14:foregroundMark x1="51063" y1="59818" x2="51063" y2="59818"/>
                        <a14:foregroundMark x1="81641" y1="18242" x2="81641" y2="18242"/>
                        <a14:foregroundMark x1="73613" y1="14303" x2="73613" y2="14303"/>
                        <a14:foregroundMark x1="65053" y1="11576" x2="65053" y2="11576"/>
                        <a14:foregroundMark x1="63518" y1="8242" x2="63518" y2="8242"/>
                        <a14:foregroundMark x1="46517" y1="7273" x2="46517" y2="7273"/>
                        <a14:foregroundMark x1="97698" y1="57818" x2="97698" y2="578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75" y="342694"/>
            <a:ext cx="959418" cy="90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402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40"/>
          <p:cNvSpPr>
            <a:spLocks/>
          </p:cNvSpPr>
          <p:nvPr/>
        </p:nvSpPr>
        <p:spPr bwMode="auto">
          <a:xfrm>
            <a:off x="144872" y="-95511"/>
            <a:ext cx="2023153" cy="1011575"/>
          </a:xfrm>
          <a:custGeom>
            <a:avLst/>
            <a:gdLst>
              <a:gd name="T0" fmla="*/ 2 w 176"/>
              <a:gd name="T1" fmla="*/ 88 h 88"/>
              <a:gd name="T2" fmla="*/ 0 w 176"/>
              <a:gd name="T3" fmla="*/ 78 h 88"/>
              <a:gd name="T4" fmla="*/ 6 w 176"/>
              <a:gd name="T5" fmla="*/ 59 h 88"/>
              <a:gd name="T6" fmla="*/ 29 w 176"/>
              <a:gd name="T7" fmla="*/ 41 h 88"/>
              <a:gd name="T8" fmla="*/ 51 w 176"/>
              <a:gd name="T9" fmla="*/ 41 h 88"/>
              <a:gd name="T10" fmla="*/ 59 w 176"/>
              <a:gd name="T11" fmla="*/ 43 h 88"/>
              <a:gd name="T12" fmla="*/ 60 w 176"/>
              <a:gd name="T13" fmla="*/ 29 h 88"/>
              <a:gd name="T14" fmla="*/ 69 w 176"/>
              <a:gd name="T15" fmla="*/ 14 h 88"/>
              <a:gd name="T16" fmla="*/ 77 w 176"/>
              <a:gd name="T17" fmla="*/ 8 h 88"/>
              <a:gd name="T18" fmla="*/ 99 w 176"/>
              <a:gd name="T19" fmla="*/ 0 h 88"/>
              <a:gd name="T20" fmla="*/ 122 w 176"/>
              <a:gd name="T21" fmla="*/ 8 h 88"/>
              <a:gd name="T22" fmla="*/ 122 w 176"/>
              <a:gd name="T23" fmla="*/ 8 h 88"/>
              <a:gd name="T24" fmla="*/ 139 w 176"/>
              <a:gd name="T25" fmla="*/ 31 h 88"/>
              <a:gd name="T26" fmla="*/ 139 w 176"/>
              <a:gd name="T27" fmla="*/ 51 h 88"/>
              <a:gd name="T28" fmla="*/ 138 w 176"/>
              <a:gd name="T29" fmla="*/ 56 h 88"/>
              <a:gd name="T30" fmla="*/ 146 w 176"/>
              <a:gd name="T31" fmla="*/ 55 h 88"/>
              <a:gd name="T32" fmla="*/ 174 w 176"/>
              <a:gd name="T33" fmla="*/ 88 h 88"/>
              <a:gd name="T34" fmla="*/ 2 w 176"/>
              <a:gd name="T35" fmla="*/ 88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6" h="88">
                <a:moveTo>
                  <a:pt x="2" y="88"/>
                </a:moveTo>
                <a:cubicBezTo>
                  <a:pt x="1" y="85"/>
                  <a:pt x="0" y="81"/>
                  <a:pt x="0" y="78"/>
                </a:cubicBezTo>
                <a:cubicBezTo>
                  <a:pt x="0" y="71"/>
                  <a:pt x="2" y="65"/>
                  <a:pt x="6" y="59"/>
                </a:cubicBezTo>
                <a:cubicBezTo>
                  <a:pt x="10" y="50"/>
                  <a:pt x="19" y="43"/>
                  <a:pt x="29" y="41"/>
                </a:cubicBezTo>
                <a:cubicBezTo>
                  <a:pt x="39" y="38"/>
                  <a:pt x="41" y="39"/>
                  <a:pt x="51" y="41"/>
                </a:cubicBezTo>
                <a:cubicBezTo>
                  <a:pt x="54" y="41"/>
                  <a:pt x="57" y="42"/>
                  <a:pt x="59" y="43"/>
                </a:cubicBezTo>
                <a:cubicBezTo>
                  <a:pt x="58" y="39"/>
                  <a:pt x="59" y="34"/>
                  <a:pt x="60" y="29"/>
                </a:cubicBezTo>
                <a:cubicBezTo>
                  <a:pt x="62" y="23"/>
                  <a:pt x="65" y="18"/>
                  <a:pt x="69" y="14"/>
                </a:cubicBezTo>
                <a:cubicBezTo>
                  <a:pt x="71" y="11"/>
                  <a:pt x="74" y="10"/>
                  <a:pt x="77" y="8"/>
                </a:cubicBezTo>
                <a:cubicBezTo>
                  <a:pt x="83" y="3"/>
                  <a:pt x="91" y="0"/>
                  <a:pt x="99" y="0"/>
                </a:cubicBezTo>
                <a:cubicBezTo>
                  <a:pt x="107" y="0"/>
                  <a:pt x="115" y="3"/>
                  <a:pt x="122" y="8"/>
                </a:cubicBezTo>
                <a:cubicBezTo>
                  <a:pt x="122" y="8"/>
                  <a:pt x="122" y="8"/>
                  <a:pt x="122" y="8"/>
                </a:cubicBezTo>
                <a:cubicBezTo>
                  <a:pt x="131" y="12"/>
                  <a:pt x="136" y="22"/>
                  <a:pt x="139" y="31"/>
                </a:cubicBezTo>
                <a:cubicBezTo>
                  <a:pt x="142" y="37"/>
                  <a:pt x="141" y="45"/>
                  <a:pt x="139" y="51"/>
                </a:cubicBezTo>
                <a:cubicBezTo>
                  <a:pt x="139" y="53"/>
                  <a:pt x="138" y="55"/>
                  <a:pt x="138" y="56"/>
                </a:cubicBezTo>
                <a:cubicBezTo>
                  <a:pt x="140" y="56"/>
                  <a:pt x="143" y="55"/>
                  <a:pt x="146" y="55"/>
                </a:cubicBezTo>
                <a:cubicBezTo>
                  <a:pt x="166" y="55"/>
                  <a:pt x="176" y="72"/>
                  <a:pt x="174" y="88"/>
                </a:cubicBezTo>
                <a:lnTo>
                  <a:pt x="2" y="88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0" name="Freeform 122"/>
          <p:cNvSpPr>
            <a:spLocks/>
          </p:cNvSpPr>
          <p:nvPr/>
        </p:nvSpPr>
        <p:spPr bwMode="auto">
          <a:xfrm>
            <a:off x="-130969" y="6424845"/>
            <a:ext cx="12552363" cy="444501"/>
          </a:xfrm>
          <a:custGeom>
            <a:avLst/>
            <a:gdLst>
              <a:gd name="T0" fmla="*/ 2904 w 2904"/>
              <a:gd name="T1" fmla="*/ 58 h 100"/>
              <a:gd name="T2" fmla="*/ 2859 w 2904"/>
              <a:gd name="T3" fmla="*/ 100 h 100"/>
              <a:gd name="T4" fmla="*/ 45 w 2904"/>
              <a:gd name="T5" fmla="*/ 100 h 100"/>
              <a:gd name="T6" fmla="*/ 0 w 2904"/>
              <a:gd name="T7" fmla="*/ 58 h 100"/>
              <a:gd name="T8" fmla="*/ 0 w 2904"/>
              <a:gd name="T9" fmla="*/ 42 h 100"/>
              <a:gd name="T10" fmla="*/ 45 w 2904"/>
              <a:gd name="T11" fmla="*/ 0 h 100"/>
              <a:gd name="T12" fmla="*/ 2859 w 2904"/>
              <a:gd name="T13" fmla="*/ 0 h 100"/>
              <a:gd name="T14" fmla="*/ 2904 w 2904"/>
              <a:gd name="T15" fmla="*/ 42 h 100"/>
              <a:gd name="T16" fmla="*/ 2904 w 2904"/>
              <a:gd name="T17" fmla="*/ 58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04" h="100">
                <a:moveTo>
                  <a:pt x="2904" y="58"/>
                </a:moveTo>
                <a:cubicBezTo>
                  <a:pt x="2904" y="81"/>
                  <a:pt x="2884" y="100"/>
                  <a:pt x="2859" y="100"/>
                </a:cubicBezTo>
                <a:cubicBezTo>
                  <a:pt x="45" y="100"/>
                  <a:pt x="45" y="100"/>
                  <a:pt x="45" y="100"/>
                </a:cubicBezTo>
                <a:cubicBezTo>
                  <a:pt x="20" y="100"/>
                  <a:pt x="0" y="81"/>
                  <a:pt x="0" y="58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19"/>
                  <a:pt x="20" y="0"/>
                  <a:pt x="45" y="0"/>
                </a:cubicBezTo>
                <a:cubicBezTo>
                  <a:pt x="2859" y="0"/>
                  <a:pt x="2859" y="0"/>
                  <a:pt x="2859" y="0"/>
                </a:cubicBezTo>
                <a:cubicBezTo>
                  <a:pt x="2884" y="0"/>
                  <a:pt x="2904" y="19"/>
                  <a:pt x="2904" y="42"/>
                </a:cubicBezTo>
                <a:lnTo>
                  <a:pt x="2904" y="58"/>
                </a:lnTo>
                <a:close/>
              </a:path>
            </a:pathLst>
          </a:custGeom>
          <a:solidFill>
            <a:srgbClr val="9DB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0" name="文本框 59"/>
          <p:cNvSpPr txBox="1"/>
          <p:nvPr/>
        </p:nvSpPr>
        <p:spPr>
          <a:xfrm>
            <a:off x="-1770147" y="-66101"/>
            <a:ext cx="112969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5400" b="1">
                <a:solidFill>
                  <a:srgbClr val="FF7C61"/>
                </a:solidFill>
                <a:latin typeface="Times New Roman" panose="02020603050405020304" pitchFamily="18" charset="0"/>
                <a:ea typeface="方正稚艺简体" panose="03000509000000000000" pitchFamily="65" charset="-122"/>
                <a:cs typeface="Times New Roman" panose="02020603050405020304" pitchFamily="18" charset="0"/>
              </a:rPr>
              <a:t>1. Viết ( theo mẫu) </a:t>
            </a:r>
            <a:endParaRPr lang="zh-CN" altLang="en-US" sz="5400" b="1" dirty="0">
              <a:solidFill>
                <a:srgbClr val="FF7C61"/>
              </a:solidFill>
              <a:latin typeface="Times New Roman" panose="02020603050405020304" pitchFamily="18" charset="0"/>
              <a:ea typeface="方正稚艺简体" panose="03000509000000000000" pitchFamily="65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D171C2C5-8327-46FE-9518-750827DF91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171917"/>
              </p:ext>
            </p:extLst>
          </p:nvPr>
        </p:nvGraphicFramePr>
        <p:xfrm>
          <a:off x="526473" y="1234255"/>
          <a:ext cx="10621818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58545">
                  <a:extLst>
                    <a:ext uri="{9D8B030D-6E8A-4147-A177-3AD203B41FA5}">
                      <a16:colId xmlns:a16="http://schemas.microsoft.com/office/drawing/2014/main" val="1088305365"/>
                    </a:ext>
                  </a:extLst>
                </a:gridCol>
                <a:gridCol w="2863273">
                  <a:extLst>
                    <a:ext uri="{9D8B030D-6E8A-4147-A177-3AD203B41FA5}">
                      <a16:colId xmlns:a16="http://schemas.microsoft.com/office/drawing/2014/main" val="18429321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 số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 số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1870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 nghìn năm trăm tám mươi sáu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4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2249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 nghìn bảy trăm bốn mươi ba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4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7903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 nghìn chín trăm năm mươi mốt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4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5148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Tám nghìn hai trăm mười bảy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4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52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 nghìn chín trăm tám mươi tư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4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6988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 nghìn bốn trăm ba mươi lăm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4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590814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0D3FD2F-76C7-4C04-A188-1720FEF5442F}"/>
              </a:ext>
            </a:extLst>
          </p:cNvPr>
          <p:cNvSpPr txBox="1"/>
          <p:nvPr/>
        </p:nvSpPr>
        <p:spPr>
          <a:xfrm>
            <a:off x="9173741" y="1988308"/>
            <a:ext cx="1671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3586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60B293E-B374-42E4-90E0-B17B8AEE6E25}"/>
              </a:ext>
            </a:extLst>
          </p:cNvPr>
          <p:cNvSpPr txBox="1"/>
          <p:nvPr/>
        </p:nvSpPr>
        <p:spPr>
          <a:xfrm>
            <a:off x="9173741" y="2652763"/>
            <a:ext cx="1671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5743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456C939-00BE-4D99-98A1-694604D3626C}"/>
              </a:ext>
            </a:extLst>
          </p:cNvPr>
          <p:cNvSpPr txBox="1"/>
          <p:nvPr/>
        </p:nvSpPr>
        <p:spPr>
          <a:xfrm>
            <a:off x="9187598" y="3360649"/>
            <a:ext cx="1671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1951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DDBB9BE-7DFF-4960-A852-AAF9678BC5FC}"/>
              </a:ext>
            </a:extLst>
          </p:cNvPr>
          <p:cNvSpPr txBox="1"/>
          <p:nvPr/>
        </p:nvSpPr>
        <p:spPr>
          <a:xfrm>
            <a:off x="9215306" y="4059942"/>
            <a:ext cx="1671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8217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66380E9-F5FD-4B61-8F75-462E0F68A3CC}"/>
              </a:ext>
            </a:extLst>
          </p:cNvPr>
          <p:cNvSpPr txBox="1"/>
          <p:nvPr/>
        </p:nvSpPr>
        <p:spPr>
          <a:xfrm>
            <a:off x="9196835" y="4791545"/>
            <a:ext cx="1671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1984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5AC01C9-750F-40EC-AE7E-0A08849C88BC}"/>
              </a:ext>
            </a:extLst>
          </p:cNvPr>
          <p:cNvSpPr txBox="1"/>
          <p:nvPr/>
        </p:nvSpPr>
        <p:spPr>
          <a:xfrm>
            <a:off x="9215306" y="5475040"/>
            <a:ext cx="1671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9435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2826CA-8C8F-473D-AFE4-579868D2734B}"/>
              </a:ext>
            </a:extLst>
          </p:cNvPr>
          <p:cNvSpPr txBox="1"/>
          <p:nvPr/>
        </p:nvSpPr>
        <p:spPr>
          <a:xfrm>
            <a:off x="0" y="790130"/>
            <a:ext cx="622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</p:spTree>
    <p:extLst>
      <p:ext uri="{BB962C8B-B14F-4D97-AF65-F5344CB8AC3E}">
        <p14:creationId xmlns:p14="http://schemas.microsoft.com/office/powerpoint/2010/main" val="209417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9" grpId="0"/>
      <p:bldP spid="30" grpId="0"/>
      <p:bldP spid="31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0">
            <a:extLst>
              <a:ext uri="{FF2B5EF4-FFF2-40B4-BE49-F238E27FC236}">
                <a16:creationId xmlns:a16="http://schemas.microsoft.com/office/drawing/2014/main" id="{8D4322C4-E1C2-423B-8946-B0028044B50F}"/>
              </a:ext>
            </a:extLst>
          </p:cNvPr>
          <p:cNvSpPr>
            <a:spLocks/>
          </p:cNvSpPr>
          <p:nvPr/>
        </p:nvSpPr>
        <p:spPr bwMode="auto">
          <a:xfrm>
            <a:off x="144872" y="-95511"/>
            <a:ext cx="2023153" cy="1011575"/>
          </a:xfrm>
          <a:custGeom>
            <a:avLst/>
            <a:gdLst>
              <a:gd name="T0" fmla="*/ 2 w 176"/>
              <a:gd name="T1" fmla="*/ 88 h 88"/>
              <a:gd name="T2" fmla="*/ 0 w 176"/>
              <a:gd name="T3" fmla="*/ 78 h 88"/>
              <a:gd name="T4" fmla="*/ 6 w 176"/>
              <a:gd name="T5" fmla="*/ 59 h 88"/>
              <a:gd name="T6" fmla="*/ 29 w 176"/>
              <a:gd name="T7" fmla="*/ 41 h 88"/>
              <a:gd name="T8" fmla="*/ 51 w 176"/>
              <a:gd name="T9" fmla="*/ 41 h 88"/>
              <a:gd name="T10" fmla="*/ 59 w 176"/>
              <a:gd name="T11" fmla="*/ 43 h 88"/>
              <a:gd name="T12" fmla="*/ 60 w 176"/>
              <a:gd name="T13" fmla="*/ 29 h 88"/>
              <a:gd name="T14" fmla="*/ 69 w 176"/>
              <a:gd name="T15" fmla="*/ 14 h 88"/>
              <a:gd name="T16" fmla="*/ 77 w 176"/>
              <a:gd name="T17" fmla="*/ 8 h 88"/>
              <a:gd name="T18" fmla="*/ 99 w 176"/>
              <a:gd name="T19" fmla="*/ 0 h 88"/>
              <a:gd name="T20" fmla="*/ 122 w 176"/>
              <a:gd name="T21" fmla="*/ 8 h 88"/>
              <a:gd name="T22" fmla="*/ 122 w 176"/>
              <a:gd name="T23" fmla="*/ 8 h 88"/>
              <a:gd name="T24" fmla="*/ 139 w 176"/>
              <a:gd name="T25" fmla="*/ 31 h 88"/>
              <a:gd name="T26" fmla="*/ 139 w 176"/>
              <a:gd name="T27" fmla="*/ 51 h 88"/>
              <a:gd name="T28" fmla="*/ 138 w 176"/>
              <a:gd name="T29" fmla="*/ 56 h 88"/>
              <a:gd name="T30" fmla="*/ 146 w 176"/>
              <a:gd name="T31" fmla="*/ 55 h 88"/>
              <a:gd name="T32" fmla="*/ 174 w 176"/>
              <a:gd name="T33" fmla="*/ 88 h 88"/>
              <a:gd name="T34" fmla="*/ 2 w 176"/>
              <a:gd name="T35" fmla="*/ 88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6" h="88">
                <a:moveTo>
                  <a:pt x="2" y="88"/>
                </a:moveTo>
                <a:cubicBezTo>
                  <a:pt x="1" y="85"/>
                  <a:pt x="0" y="81"/>
                  <a:pt x="0" y="78"/>
                </a:cubicBezTo>
                <a:cubicBezTo>
                  <a:pt x="0" y="71"/>
                  <a:pt x="2" y="65"/>
                  <a:pt x="6" y="59"/>
                </a:cubicBezTo>
                <a:cubicBezTo>
                  <a:pt x="10" y="50"/>
                  <a:pt x="19" y="43"/>
                  <a:pt x="29" y="41"/>
                </a:cubicBezTo>
                <a:cubicBezTo>
                  <a:pt x="39" y="38"/>
                  <a:pt x="41" y="39"/>
                  <a:pt x="51" y="41"/>
                </a:cubicBezTo>
                <a:cubicBezTo>
                  <a:pt x="54" y="41"/>
                  <a:pt x="57" y="42"/>
                  <a:pt x="59" y="43"/>
                </a:cubicBezTo>
                <a:cubicBezTo>
                  <a:pt x="58" y="39"/>
                  <a:pt x="59" y="34"/>
                  <a:pt x="60" y="29"/>
                </a:cubicBezTo>
                <a:cubicBezTo>
                  <a:pt x="62" y="23"/>
                  <a:pt x="65" y="18"/>
                  <a:pt x="69" y="14"/>
                </a:cubicBezTo>
                <a:cubicBezTo>
                  <a:pt x="71" y="11"/>
                  <a:pt x="74" y="10"/>
                  <a:pt x="77" y="8"/>
                </a:cubicBezTo>
                <a:cubicBezTo>
                  <a:pt x="83" y="3"/>
                  <a:pt x="91" y="0"/>
                  <a:pt x="99" y="0"/>
                </a:cubicBezTo>
                <a:cubicBezTo>
                  <a:pt x="107" y="0"/>
                  <a:pt x="115" y="3"/>
                  <a:pt x="122" y="8"/>
                </a:cubicBezTo>
                <a:cubicBezTo>
                  <a:pt x="122" y="8"/>
                  <a:pt x="122" y="8"/>
                  <a:pt x="122" y="8"/>
                </a:cubicBezTo>
                <a:cubicBezTo>
                  <a:pt x="131" y="12"/>
                  <a:pt x="136" y="22"/>
                  <a:pt x="139" y="31"/>
                </a:cubicBezTo>
                <a:cubicBezTo>
                  <a:pt x="142" y="37"/>
                  <a:pt x="141" y="45"/>
                  <a:pt x="139" y="51"/>
                </a:cubicBezTo>
                <a:cubicBezTo>
                  <a:pt x="139" y="53"/>
                  <a:pt x="138" y="55"/>
                  <a:pt x="138" y="56"/>
                </a:cubicBezTo>
                <a:cubicBezTo>
                  <a:pt x="140" y="56"/>
                  <a:pt x="143" y="55"/>
                  <a:pt x="146" y="55"/>
                </a:cubicBezTo>
                <a:cubicBezTo>
                  <a:pt x="166" y="55"/>
                  <a:pt x="176" y="72"/>
                  <a:pt x="174" y="88"/>
                </a:cubicBezTo>
                <a:lnTo>
                  <a:pt x="2" y="88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" name="Freeform 122">
            <a:extLst>
              <a:ext uri="{FF2B5EF4-FFF2-40B4-BE49-F238E27FC236}">
                <a16:creationId xmlns:a16="http://schemas.microsoft.com/office/drawing/2014/main" id="{F54A4B9B-DA55-413B-9DAB-141028C672C8}"/>
              </a:ext>
            </a:extLst>
          </p:cNvPr>
          <p:cNvSpPr>
            <a:spLocks/>
          </p:cNvSpPr>
          <p:nvPr/>
        </p:nvSpPr>
        <p:spPr bwMode="auto">
          <a:xfrm>
            <a:off x="-130969" y="6424845"/>
            <a:ext cx="12552363" cy="444501"/>
          </a:xfrm>
          <a:custGeom>
            <a:avLst/>
            <a:gdLst>
              <a:gd name="T0" fmla="*/ 2904 w 2904"/>
              <a:gd name="T1" fmla="*/ 58 h 100"/>
              <a:gd name="T2" fmla="*/ 2859 w 2904"/>
              <a:gd name="T3" fmla="*/ 100 h 100"/>
              <a:gd name="T4" fmla="*/ 45 w 2904"/>
              <a:gd name="T5" fmla="*/ 100 h 100"/>
              <a:gd name="T6" fmla="*/ 0 w 2904"/>
              <a:gd name="T7" fmla="*/ 58 h 100"/>
              <a:gd name="T8" fmla="*/ 0 w 2904"/>
              <a:gd name="T9" fmla="*/ 42 h 100"/>
              <a:gd name="T10" fmla="*/ 45 w 2904"/>
              <a:gd name="T11" fmla="*/ 0 h 100"/>
              <a:gd name="T12" fmla="*/ 2859 w 2904"/>
              <a:gd name="T13" fmla="*/ 0 h 100"/>
              <a:gd name="T14" fmla="*/ 2904 w 2904"/>
              <a:gd name="T15" fmla="*/ 42 h 100"/>
              <a:gd name="T16" fmla="*/ 2904 w 2904"/>
              <a:gd name="T17" fmla="*/ 58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04" h="100">
                <a:moveTo>
                  <a:pt x="2904" y="58"/>
                </a:moveTo>
                <a:cubicBezTo>
                  <a:pt x="2904" y="81"/>
                  <a:pt x="2884" y="100"/>
                  <a:pt x="2859" y="100"/>
                </a:cubicBezTo>
                <a:cubicBezTo>
                  <a:pt x="45" y="100"/>
                  <a:pt x="45" y="100"/>
                  <a:pt x="45" y="100"/>
                </a:cubicBezTo>
                <a:cubicBezTo>
                  <a:pt x="20" y="100"/>
                  <a:pt x="0" y="81"/>
                  <a:pt x="0" y="58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19"/>
                  <a:pt x="20" y="0"/>
                  <a:pt x="45" y="0"/>
                </a:cubicBezTo>
                <a:cubicBezTo>
                  <a:pt x="2859" y="0"/>
                  <a:pt x="2859" y="0"/>
                  <a:pt x="2859" y="0"/>
                </a:cubicBezTo>
                <a:cubicBezTo>
                  <a:pt x="2884" y="0"/>
                  <a:pt x="2904" y="19"/>
                  <a:pt x="2904" y="42"/>
                </a:cubicBezTo>
                <a:lnTo>
                  <a:pt x="2904" y="58"/>
                </a:lnTo>
                <a:close/>
              </a:path>
            </a:pathLst>
          </a:custGeom>
          <a:solidFill>
            <a:srgbClr val="9DB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" name="文本框 59">
            <a:extLst>
              <a:ext uri="{FF2B5EF4-FFF2-40B4-BE49-F238E27FC236}">
                <a16:creationId xmlns:a16="http://schemas.microsoft.com/office/drawing/2014/main" id="{BFB43ED3-ABF8-46B1-BBEA-BB44E8092D50}"/>
              </a:ext>
            </a:extLst>
          </p:cNvPr>
          <p:cNvSpPr txBox="1"/>
          <p:nvPr/>
        </p:nvSpPr>
        <p:spPr>
          <a:xfrm>
            <a:off x="-1770147" y="-66101"/>
            <a:ext cx="112969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5400" b="1">
                <a:solidFill>
                  <a:srgbClr val="FF7C61"/>
                </a:solidFill>
                <a:latin typeface="Times New Roman" panose="02020603050405020304" pitchFamily="18" charset="0"/>
                <a:ea typeface="方正稚艺简体" panose="03000509000000000000" pitchFamily="65" charset="-122"/>
                <a:cs typeface="Times New Roman" panose="02020603050405020304" pitchFamily="18" charset="0"/>
              </a:rPr>
              <a:t>1. Viết ( theo mẫu) </a:t>
            </a:r>
            <a:endParaRPr lang="zh-CN" altLang="en-US" sz="5400" b="1" dirty="0">
              <a:solidFill>
                <a:srgbClr val="FF7C61"/>
              </a:solidFill>
              <a:latin typeface="Times New Roman" panose="02020603050405020304" pitchFamily="18" charset="0"/>
              <a:ea typeface="方正稚艺简体" panose="03000509000000000000" pitchFamily="65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3">
            <a:extLst>
              <a:ext uri="{FF2B5EF4-FFF2-40B4-BE49-F238E27FC236}">
                <a16:creationId xmlns:a16="http://schemas.microsoft.com/office/drawing/2014/main" id="{F07D235D-D363-4FE1-8C5E-F88981330E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520135"/>
              </p:ext>
            </p:extLst>
          </p:nvPr>
        </p:nvGraphicFramePr>
        <p:xfrm>
          <a:off x="622169" y="1113295"/>
          <a:ext cx="10621818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4434">
                  <a:extLst>
                    <a:ext uri="{9D8B030D-6E8A-4147-A177-3AD203B41FA5}">
                      <a16:colId xmlns:a16="http://schemas.microsoft.com/office/drawing/2014/main" val="1088305365"/>
                    </a:ext>
                  </a:extLst>
                </a:gridCol>
                <a:gridCol w="8367384">
                  <a:extLst>
                    <a:ext uri="{9D8B030D-6E8A-4147-A177-3AD203B41FA5}">
                      <a16:colId xmlns:a16="http://schemas.microsoft.com/office/drawing/2014/main" val="18429321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 số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 số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1870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4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2249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4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7903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5555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4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5148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9691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4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52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4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6988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8264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4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590814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B998312-BADF-4B9F-9125-160B4EAE2A83}"/>
              </a:ext>
            </a:extLst>
          </p:cNvPr>
          <p:cNvSpPr txBox="1"/>
          <p:nvPr/>
        </p:nvSpPr>
        <p:spPr>
          <a:xfrm>
            <a:off x="3197146" y="1799772"/>
            <a:ext cx="78227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nghìn chín trăm năm mươi hai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539B46-AC4D-4139-8E51-67324AD6D0DB}"/>
              </a:ext>
            </a:extLst>
          </p:cNvPr>
          <p:cNvSpPr txBox="1"/>
          <p:nvPr/>
        </p:nvSpPr>
        <p:spPr>
          <a:xfrm>
            <a:off x="3193418" y="2507658"/>
            <a:ext cx="773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 nghìn bảy trăm hai mươi bảy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C4537E-4E0F-4EDF-AA9E-5FAC389FF573}"/>
              </a:ext>
            </a:extLst>
          </p:cNvPr>
          <p:cNvSpPr txBox="1"/>
          <p:nvPr/>
        </p:nvSpPr>
        <p:spPr>
          <a:xfrm>
            <a:off x="3191960" y="3222767"/>
            <a:ext cx="773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nghìn năm trăm năm mươi lăm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6BBE5B-4AEB-42F9-9EAD-55C44E5B1BC7}"/>
              </a:ext>
            </a:extLst>
          </p:cNvPr>
          <p:cNvSpPr txBox="1"/>
          <p:nvPr/>
        </p:nvSpPr>
        <p:spPr>
          <a:xfrm>
            <a:off x="3191959" y="3919827"/>
            <a:ext cx="773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 nghìn sáu trăm chín mươi mốt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930BB3-3B39-4553-9941-8EB718E566F0}"/>
              </a:ext>
            </a:extLst>
          </p:cNvPr>
          <p:cNvSpPr txBox="1"/>
          <p:nvPr/>
        </p:nvSpPr>
        <p:spPr>
          <a:xfrm>
            <a:off x="3173107" y="4706702"/>
            <a:ext cx="773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nghìn chín trăm mười một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7187A1-6F6B-48CF-9438-791A9CFCA24D}"/>
              </a:ext>
            </a:extLst>
          </p:cNvPr>
          <p:cNvSpPr txBox="1"/>
          <p:nvPr/>
        </p:nvSpPr>
        <p:spPr>
          <a:xfrm>
            <a:off x="3191578" y="5390197"/>
            <a:ext cx="77322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Tám nghìn hai trăm sáu mươi tư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B874B3B-5699-49E0-BD14-C22F46CDF6FE}"/>
              </a:ext>
            </a:extLst>
          </p:cNvPr>
          <p:cNvSpPr txBox="1"/>
          <p:nvPr/>
        </p:nvSpPr>
        <p:spPr>
          <a:xfrm>
            <a:off x="0" y="790130"/>
            <a:ext cx="622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</p:spTree>
    <p:extLst>
      <p:ext uri="{BB962C8B-B14F-4D97-AF65-F5344CB8AC3E}">
        <p14:creationId xmlns:p14="http://schemas.microsoft.com/office/powerpoint/2010/main" val="851136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40"/>
          <p:cNvSpPr>
            <a:spLocks/>
          </p:cNvSpPr>
          <p:nvPr/>
        </p:nvSpPr>
        <p:spPr bwMode="auto">
          <a:xfrm>
            <a:off x="57541" y="71938"/>
            <a:ext cx="2023153" cy="1011575"/>
          </a:xfrm>
          <a:custGeom>
            <a:avLst/>
            <a:gdLst>
              <a:gd name="T0" fmla="*/ 2 w 176"/>
              <a:gd name="T1" fmla="*/ 88 h 88"/>
              <a:gd name="T2" fmla="*/ 0 w 176"/>
              <a:gd name="T3" fmla="*/ 78 h 88"/>
              <a:gd name="T4" fmla="*/ 6 w 176"/>
              <a:gd name="T5" fmla="*/ 59 h 88"/>
              <a:gd name="T6" fmla="*/ 29 w 176"/>
              <a:gd name="T7" fmla="*/ 41 h 88"/>
              <a:gd name="T8" fmla="*/ 51 w 176"/>
              <a:gd name="T9" fmla="*/ 41 h 88"/>
              <a:gd name="T10" fmla="*/ 59 w 176"/>
              <a:gd name="T11" fmla="*/ 43 h 88"/>
              <a:gd name="T12" fmla="*/ 60 w 176"/>
              <a:gd name="T13" fmla="*/ 29 h 88"/>
              <a:gd name="T14" fmla="*/ 69 w 176"/>
              <a:gd name="T15" fmla="*/ 14 h 88"/>
              <a:gd name="T16" fmla="*/ 77 w 176"/>
              <a:gd name="T17" fmla="*/ 8 h 88"/>
              <a:gd name="T18" fmla="*/ 99 w 176"/>
              <a:gd name="T19" fmla="*/ 0 h 88"/>
              <a:gd name="T20" fmla="*/ 122 w 176"/>
              <a:gd name="T21" fmla="*/ 8 h 88"/>
              <a:gd name="T22" fmla="*/ 122 w 176"/>
              <a:gd name="T23" fmla="*/ 8 h 88"/>
              <a:gd name="T24" fmla="*/ 139 w 176"/>
              <a:gd name="T25" fmla="*/ 31 h 88"/>
              <a:gd name="T26" fmla="*/ 139 w 176"/>
              <a:gd name="T27" fmla="*/ 51 h 88"/>
              <a:gd name="T28" fmla="*/ 138 w 176"/>
              <a:gd name="T29" fmla="*/ 56 h 88"/>
              <a:gd name="T30" fmla="*/ 146 w 176"/>
              <a:gd name="T31" fmla="*/ 55 h 88"/>
              <a:gd name="T32" fmla="*/ 174 w 176"/>
              <a:gd name="T33" fmla="*/ 88 h 88"/>
              <a:gd name="T34" fmla="*/ 2 w 176"/>
              <a:gd name="T35" fmla="*/ 88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6" h="88">
                <a:moveTo>
                  <a:pt x="2" y="88"/>
                </a:moveTo>
                <a:cubicBezTo>
                  <a:pt x="1" y="85"/>
                  <a:pt x="0" y="81"/>
                  <a:pt x="0" y="78"/>
                </a:cubicBezTo>
                <a:cubicBezTo>
                  <a:pt x="0" y="71"/>
                  <a:pt x="2" y="65"/>
                  <a:pt x="6" y="59"/>
                </a:cubicBezTo>
                <a:cubicBezTo>
                  <a:pt x="10" y="50"/>
                  <a:pt x="19" y="43"/>
                  <a:pt x="29" y="41"/>
                </a:cubicBezTo>
                <a:cubicBezTo>
                  <a:pt x="39" y="38"/>
                  <a:pt x="41" y="39"/>
                  <a:pt x="51" y="41"/>
                </a:cubicBezTo>
                <a:cubicBezTo>
                  <a:pt x="54" y="41"/>
                  <a:pt x="57" y="42"/>
                  <a:pt x="59" y="43"/>
                </a:cubicBezTo>
                <a:cubicBezTo>
                  <a:pt x="58" y="39"/>
                  <a:pt x="59" y="34"/>
                  <a:pt x="60" y="29"/>
                </a:cubicBezTo>
                <a:cubicBezTo>
                  <a:pt x="62" y="23"/>
                  <a:pt x="65" y="18"/>
                  <a:pt x="69" y="14"/>
                </a:cubicBezTo>
                <a:cubicBezTo>
                  <a:pt x="71" y="11"/>
                  <a:pt x="74" y="10"/>
                  <a:pt x="77" y="8"/>
                </a:cubicBezTo>
                <a:cubicBezTo>
                  <a:pt x="83" y="3"/>
                  <a:pt x="91" y="0"/>
                  <a:pt x="99" y="0"/>
                </a:cubicBezTo>
                <a:cubicBezTo>
                  <a:pt x="107" y="0"/>
                  <a:pt x="115" y="3"/>
                  <a:pt x="122" y="8"/>
                </a:cubicBezTo>
                <a:cubicBezTo>
                  <a:pt x="122" y="8"/>
                  <a:pt x="122" y="8"/>
                  <a:pt x="122" y="8"/>
                </a:cubicBezTo>
                <a:cubicBezTo>
                  <a:pt x="131" y="12"/>
                  <a:pt x="136" y="22"/>
                  <a:pt x="139" y="31"/>
                </a:cubicBezTo>
                <a:cubicBezTo>
                  <a:pt x="142" y="37"/>
                  <a:pt x="141" y="45"/>
                  <a:pt x="139" y="51"/>
                </a:cubicBezTo>
                <a:cubicBezTo>
                  <a:pt x="139" y="53"/>
                  <a:pt x="138" y="55"/>
                  <a:pt x="138" y="56"/>
                </a:cubicBezTo>
                <a:cubicBezTo>
                  <a:pt x="140" y="56"/>
                  <a:pt x="143" y="55"/>
                  <a:pt x="146" y="55"/>
                </a:cubicBezTo>
                <a:cubicBezTo>
                  <a:pt x="166" y="55"/>
                  <a:pt x="176" y="72"/>
                  <a:pt x="174" y="88"/>
                </a:cubicBezTo>
                <a:lnTo>
                  <a:pt x="2" y="88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1400"/>
          </a:p>
        </p:txBody>
      </p:sp>
      <p:sp>
        <p:nvSpPr>
          <p:cNvPr id="50" name="Freeform 122"/>
          <p:cNvSpPr>
            <a:spLocks/>
          </p:cNvSpPr>
          <p:nvPr/>
        </p:nvSpPr>
        <p:spPr bwMode="auto">
          <a:xfrm>
            <a:off x="-180182" y="6424845"/>
            <a:ext cx="12552363" cy="444501"/>
          </a:xfrm>
          <a:custGeom>
            <a:avLst/>
            <a:gdLst>
              <a:gd name="T0" fmla="*/ 2904 w 2904"/>
              <a:gd name="T1" fmla="*/ 58 h 100"/>
              <a:gd name="T2" fmla="*/ 2859 w 2904"/>
              <a:gd name="T3" fmla="*/ 100 h 100"/>
              <a:gd name="T4" fmla="*/ 45 w 2904"/>
              <a:gd name="T5" fmla="*/ 100 h 100"/>
              <a:gd name="T6" fmla="*/ 0 w 2904"/>
              <a:gd name="T7" fmla="*/ 58 h 100"/>
              <a:gd name="T8" fmla="*/ 0 w 2904"/>
              <a:gd name="T9" fmla="*/ 42 h 100"/>
              <a:gd name="T10" fmla="*/ 45 w 2904"/>
              <a:gd name="T11" fmla="*/ 0 h 100"/>
              <a:gd name="T12" fmla="*/ 2859 w 2904"/>
              <a:gd name="T13" fmla="*/ 0 h 100"/>
              <a:gd name="T14" fmla="*/ 2904 w 2904"/>
              <a:gd name="T15" fmla="*/ 42 h 100"/>
              <a:gd name="T16" fmla="*/ 2904 w 2904"/>
              <a:gd name="T17" fmla="*/ 58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04" h="100">
                <a:moveTo>
                  <a:pt x="2904" y="58"/>
                </a:moveTo>
                <a:cubicBezTo>
                  <a:pt x="2904" y="81"/>
                  <a:pt x="2884" y="100"/>
                  <a:pt x="2859" y="100"/>
                </a:cubicBezTo>
                <a:cubicBezTo>
                  <a:pt x="45" y="100"/>
                  <a:pt x="45" y="100"/>
                  <a:pt x="45" y="100"/>
                </a:cubicBezTo>
                <a:cubicBezTo>
                  <a:pt x="20" y="100"/>
                  <a:pt x="0" y="81"/>
                  <a:pt x="0" y="58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19"/>
                  <a:pt x="20" y="0"/>
                  <a:pt x="45" y="0"/>
                </a:cubicBezTo>
                <a:cubicBezTo>
                  <a:pt x="2859" y="0"/>
                  <a:pt x="2859" y="0"/>
                  <a:pt x="2859" y="0"/>
                </a:cubicBezTo>
                <a:cubicBezTo>
                  <a:pt x="2884" y="0"/>
                  <a:pt x="2904" y="19"/>
                  <a:pt x="2904" y="42"/>
                </a:cubicBezTo>
                <a:lnTo>
                  <a:pt x="2904" y="58"/>
                </a:lnTo>
                <a:close/>
              </a:path>
            </a:pathLst>
          </a:custGeom>
          <a:solidFill>
            <a:srgbClr val="9DB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0" name="文本框 59"/>
          <p:cNvSpPr txBox="1"/>
          <p:nvPr/>
        </p:nvSpPr>
        <p:spPr>
          <a:xfrm>
            <a:off x="754119" y="314072"/>
            <a:ext cx="120943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FFA100"/>
                </a:solidFill>
                <a:latin typeface="Times New Roman" panose="02020603050405020304" pitchFamily="18" charset="0"/>
                <a:ea typeface="方正稚艺简体" panose="03000509000000000000" pitchFamily="65" charset="-122"/>
                <a:cs typeface="Times New Roman" panose="02020603050405020304" pitchFamily="18" charset="0"/>
              </a:rPr>
              <a:t>2. Viết tiếp số thích hợp vào chỗ chấm:</a:t>
            </a:r>
            <a:endParaRPr lang="zh-CN" altLang="en-US" sz="4400" b="1" dirty="0">
              <a:solidFill>
                <a:srgbClr val="FFA100"/>
              </a:solidFill>
              <a:latin typeface="Times New Roman" panose="02020603050405020304" pitchFamily="18" charset="0"/>
              <a:ea typeface="方正稚艺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8A448D-BEBD-494F-AD80-3C2E7BEDDC49}"/>
              </a:ext>
            </a:extLst>
          </p:cNvPr>
          <p:cNvSpPr txBox="1"/>
          <p:nvPr/>
        </p:nvSpPr>
        <p:spPr>
          <a:xfrm>
            <a:off x="332509" y="1325647"/>
            <a:ext cx="11526982" cy="3163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AutoNum type="alphaLcParenR"/>
            </a:pPr>
            <a:r>
              <a:rPr lang="en-US" sz="5400">
                <a:latin typeface="Times New Roman" panose="02020603050405020304" pitchFamily="18" charset="0"/>
                <a:cs typeface="Times New Roman" panose="02020603050405020304" pitchFamily="18" charset="0"/>
              </a:rPr>
              <a:t> 4557 ; 4558 ; 4559 ; ...... ; ...... ; .......</a:t>
            </a:r>
          </a:p>
          <a:p>
            <a:pPr marL="342900" indent="-342900">
              <a:lnSpc>
                <a:spcPct val="200000"/>
              </a:lnSpc>
              <a:buAutoNum type="alphaLcParenR"/>
            </a:pPr>
            <a:r>
              <a:rPr lang="en-US" sz="5400">
                <a:latin typeface="Times New Roman" panose="02020603050405020304" pitchFamily="18" charset="0"/>
                <a:cs typeface="Times New Roman" panose="02020603050405020304" pitchFamily="18" charset="0"/>
              </a:rPr>
              <a:t> 6130 ; 6131 ; ...... ; 6133 ; ...... ; .......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01A93E-DCAF-4EB8-B1D0-1BDB6BD202DA}"/>
              </a:ext>
            </a:extLst>
          </p:cNvPr>
          <p:cNvSpPr txBox="1"/>
          <p:nvPr/>
        </p:nvSpPr>
        <p:spPr>
          <a:xfrm>
            <a:off x="6594763" y="1865310"/>
            <a:ext cx="15886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4560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189C448A-7D81-4B79-BB27-126071CA9E7D}"/>
              </a:ext>
            </a:extLst>
          </p:cNvPr>
          <p:cNvSpPr txBox="1"/>
          <p:nvPr/>
        </p:nvSpPr>
        <p:spPr>
          <a:xfrm>
            <a:off x="8183418" y="1856856"/>
            <a:ext cx="16602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4561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DDB3589B-5C07-4A90-8FB7-1FD0AA01916C}"/>
              </a:ext>
            </a:extLst>
          </p:cNvPr>
          <p:cNvSpPr txBox="1"/>
          <p:nvPr/>
        </p:nvSpPr>
        <p:spPr>
          <a:xfrm>
            <a:off x="9843715" y="1856856"/>
            <a:ext cx="21613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4562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F4D9200-095F-43DF-B3F9-C1082C3AA59E}"/>
              </a:ext>
            </a:extLst>
          </p:cNvPr>
          <p:cNvSpPr txBox="1"/>
          <p:nvPr/>
        </p:nvSpPr>
        <p:spPr>
          <a:xfrm>
            <a:off x="4719782" y="3543797"/>
            <a:ext cx="18057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6132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5BD21039-32A3-4C4A-BCE1-2A9EDA7D0B57}"/>
              </a:ext>
            </a:extLst>
          </p:cNvPr>
          <p:cNvSpPr txBox="1"/>
          <p:nvPr/>
        </p:nvSpPr>
        <p:spPr>
          <a:xfrm>
            <a:off x="8183418" y="3512775"/>
            <a:ext cx="15823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6134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F2EBDB72-9D95-4429-A260-D66D738C1A4D}"/>
              </a:ext>
            </a:extLst>
          </p:cNvPr>
          <p:cNvSpPr txBox="1"/>
          <p:nvPr/>
        </p:nvSpPr>
        <p:spPr>
          <a:xfrm>
            <a:off x="9850703" y="3493156"/>
            <a:ext cx="21613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6135</a:t>
            </a:r>
          </a:p>
        </p:txBody>
      </p:sp>
    </p:spTree>
    <p:extLst>
      <p:ext uri="{BB962C8B-B14F-4D97-AF65-F5344CB8AC3E}">
        <p14:creationId xmlns:p14="http://schemas.microsoft.com/office/powerpoint/2010/main" val="3076058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7" grpId="0"/>
      <p:bldP spid="98" grpId="0"/>
      <p:bldP spid="101" grpId="0"/>
      <p:bldP spid="102" grpId="0"/>
      <p:bldP spid="10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0">
            <a:extLst>
              <a:ext uri="{FF2B5EF4-FFF2-40B4-BE49-F238E27FC236}">
                <a16:creationId xmlns:a16="http://schemas.microsoft.com/office/drawing/2014/main" id="{8B137D30-27DF-4B97-B782-477ECB672D59}"/>
              </a:ext>
            </a:extLst>
          </p:cNvPr>
          <p:cNvSpPr>
            <a:spLocks/>
          </p:cNvSpPr>
          <p:nvPr/>
        </p:nvSpPr>
        <p:spPr bwMode="auto">
          <a:xfrm>
            <a:off x="57541" y="71938"/>
            <a:ext cx="2023153" cy="1011575"/>
          </a:xfrm>
          <a:custGeom>
            <a:avLst/>
            <a:gdLst>
              <a:gd name="T0" fmla="*/ 2 w 176"/>
              <a:gd name="T1" fmla="*/ 88 h 88"/>
              <a:gd name="T2" fmla="*/ 0 w 176"/>
              <a:gd name="T3" fmla="*/ 78 h 88"/>
              <a:gd name="T4" fmla="*/ 6 w 176"/>
              <a:gd name="T5" fmla="*/ 59 h 88"/>
              <a:gd name="T6" fmla="*/ 29 w 176"/>
              <a:gd name="T7" fmla="*/ 41 h 88"/>
              <a:gd name="T8" fmla="*/ 51 w 176"/>
              <a:gd name="T9" fmla="*/ 41 h 88"/>
              <a:gd name="T10" fmla="*/ 59 w 176"/>
              <a:gd name="T11" fmla="*/ 43 h 88"/>
              <a:gd name="T12" fmla="*/ 60 w 176"/>
              <a:gd name="T13" fmla="*/ 29 h 88"/>
              <a:gd name="T14" fmla="*/ 69 w 176"/>
              <a:gd name="T15" fmla="*/ 14 h 88"/>
              <a:gd name="T16" fmla="*/ 77 w 176"/>
              <a:gd name="T17" fmla="*/ 8 h 88"/>
              <a:gd name="T18" fmla="*/ 99 w 176"/>
              <a:gd name="T19" fmla="*/ 0 h 88"/>
              <a:gd name="T20" fmla="*/ 122 w 176"/>
              <a:gd name="T21" fmla="*/ 8 h 88"/>
              <a:gd name="T22" fmla="*/ 122 w 176"/>
              <a:gd name="T23" fmla="*/ 8 h 88"/>
              <a:gd name="T24" fmla="*/ 139 w 176"/>
              <a:gd name="T25" fmla="*/ 31 h 88"/>
              <a:gd name="T26" fmla="*/ 139 w 176"/>
              <a:gd name="T27" fmla="*/ 51 h 88"/>
              <a:gd name="T28" fmla="*/ 138 w 176"/>
              <a:gd name="T29" fmla="*/ 56 h 88"/>
              <a:gd name="T30" fmla="*/ 146 w 176"/>
              <a:gd name="T31" fmla="*/ 55 h 88"/>
              <a:gd name="T32" fmla="*/ 174 w 176"/>
              <a:gd name="T33" fmla="*/ 88 h 88"/>
              <a:gd name="T34" fmla="*/ 2 w 176"/>
              <a:gd name="T35" fmla="*/ 88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6" h="88">
                <a:moveTo>
                  <a:pt x="2" y="88"/>
                </a:moveTo>
                <a:cubicBezTo>
                  <a:pt x="1" y="85"/>
                  <a:pt x="0" y="81"/>
                  <a:pt x="0" y="78"/>
                </a:cubicBezTo>
                <a:cubicBezTo>
                  <a:pt x="0" y="71"/>
                  <a:pt x="2" y="65"/>
                  <a:pt x="6" y="59"/>
                </a:cubicBezTo>
                <a:cubicBezTo>
                  <a:pt x="10" y="50"/>
                  <a:pt x="19" y="43"/>
                  <a:pt x="29" y="41"/>
                </a:cubicBezTo>
                <a:cubicBezTo>
                  <a:pt x="39" y="38"/>
                  <a:pt x="41" y="39"/>
                  <a:pt x="51" y="41"/>
                </a:cubicBezTo>
                <a:cubicBezTo>
                  <a:pt x="54" y="41"/>
                  <a:pt x="57" y="42"/>
                  <a:pt x="59" y="43"/>
                </a:cubicBezTo>
                <a:cubicBezTo>
                  <a:pt x="58" y="39"/>
                  <a:pt x="59" y="34"/>
                  <a:pt x="60" y="29"/>
                </a:cubicBezTo>
                <a:cubicBezTo>
                  <a:pt x="62" y="23"/>
                  <a:pt x="65" y="18"/>
                  <a:pt x="69" y="14"/>
                </a:cubicBezTo>
                <a:cubicBezTo>
                  <a:pt x="71" y="11"/>
                  <a:pt x="74" y="10"/>
                  <a:pt x="77" y="8"/>
                </a:cubicBezTo>
                <a:cubicBezTo>
                  <a:pt x="83" y="3"/>
                  <a:pt x="91" y="0"/>
                  <a:pt x="99" y="0"/>
                </a:cubicBezTo>
                <a:cubicBezTo>
                  <a:pt x="107" y="0"/>
                  <a:pt x="115" y="3"/>
                  <a:pt x="122" y="8"/>
                </a:cubicBezTo>
                <a:cubicBezTo>
                  <a:pt x="122" y="8"/>
                  <a:pt x="122" y="8"/>
                  <a:pt x="122" y="8"/>
                </a:cubicBezTo>
                <a:cubicBezTo>
                  <a:pt x="131" y="12"/>
                  <a:pt x="136" y="22"/>
                  <a:pt x="139" y="31"/>
                </a:cubicBezTo>
                <a:cubicBezTo>
                  <a:pt x="142" y="37"/>
                  <a:pt x="141" y="45"/>
                  <a:pt x="139" y="51"/>
                </a:cubicBezTo>
                <a:cubicBezTo>
                  <a:pt x="139" y="53"/>
                  <a:pt x="138" y="55"/>
                  <a:pt x="138" y="56"/>
                </a:cubicBezTo>
                <a:cubicBezTo>
                  <a:pt x="140" y="56"/>
                  <a:pt x="143" y="55"/>
                  <a:pt x="146" y="55"/>
                </a:cubicBezTo>
                <a:cubicBezTo>
                  <a:pt x="166" y="55"/>
                  <a:pt x="176" y="72"/>
                  <a:pt x="174" y="88"/>
                </a:cubicBezTo>
                <a:lnTo>
                  <a:pt x="2" y="88"/>
                </a:lnTo>
                <a:close/>
              </a:path>
            </a:pathLst>
          </a:custGeom>
          <a:solidFill>
            <a:srgbClr val="A4E7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1400"/>
          </a:p>
        </p:txBody>
      </p:sp>
      <p:sp>
        <p:nvSpPr>
          <p:cNvPr id="4" name="文本框 59">
            <a:extLst>
              <a:ext uri="{FF2B5EF4-FFF2-40B4-BE49-F238E27FC236}">
                <a16:creationId xmlns:a16="http://schemas.microsoft.com/office/drawing/2014/main" id="{499E6EEA-6F27-4AF0-B6AD-22478CE41853}"/>
              </a:ext>
            </a:extLst>
          </p:cNvPr>
          <p:cNvSpPr txBox="1"/>
          <p:nvPr/>
        </p:nvSpPr>
        <p:spPr>
          <a:xfrm>
            <a:off x="754119" y="314072"/>
            <a:ext cx="120943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FFA100"/>
                </a:solidFill>
                <a:latin typeface="Times New Roman" panose="02020603050405020304" pitchFamily="18" charset="0"/>
                <a:ea typeface="方正稚艺简体" panose="03000509000000000000" pitchFamily="65" charset="-122"/>
                <a:cs typeface="Times New Roman" panose="02020603050405020304" pitchFamily="18" charset="0"/>
              </a:rPr>
              <a:t>3. Viết số thích hợp vào chỗ chấm:</a:t>
            </a:r>
            <a:endParaRPr lang="zh-CN" altLang="en-US" sz="4400" b="1" dirty="0">
              <a:solidFill>
                <a:srgbClr val="FFA100"/>
              </a:solidFill>
              <a:latin typeface="Times New Roman" panose="02020603050405020304" pitchFamily="18" charset="0"/>
              <a:ea typeface="方正稚艺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6" name="Freeform 122">
            <a:extLst>
              <a:ext uri="{FF2B5EF4-FFF2-40B4-BE49-F238E27FC236}">
                <a16:creationId xmlns:a16="http://schemas.microsoft.com/office/drawing/2014/main" id="{F93B89E0-7591-407B-A3BA-03B6991E7DBA}"/>
              </a:ext>
            </a:extLst>
          </p:cNvPr>
          <p:cNvSpPr>
            <a:spLocks/>
          </p:cNvSpPr>
          <p:nvPr/>
        </p:nvSpPr>
        <p:spPr bwMode="auto">
          <a:xfrm>
            <a:off x="-180182" y="6424845"/>
            <a:ext cx="12552363" cy="444501"/>
          </a:xfrm>
          <a:custGeom>
            <a:avLst/>
            <a:gdLst>
              <a:gd name="T0" fmla="*/ 2904 w 2904"/>
              <a:gd name="T1" fmla="*/ 58 h 100"/>
              <a:gd name="T2" fmla="*/ 2859 w 2904"/>
              <a:gd name="T3" fmla="*/ 100 h 100"/>
              <a:gd name="T4" fmla="*/ 45 w 2904"/>
              <a:gd name="T5" fmla="*/ 100 h 100"/>
              <a:gd name="T6" fmla="*/ 0 w 2904"/>
              <a:gd name="T7" fmla="*/ 58 h 100"/>
              <a:gd name="T8" fmla="*/ 0 w 2904"/>
              <a:gd name="T9" fmla="*/ 42 h 100"/>
              <a:gd name="T10" fmla="*/ 45 w 2904"/>
              <a:gd name="T11" fmla="*/ 0 h 100"/>
              <a:gd name="T12" fmla="*/ 2859 w 2904"/>
              <a:gd name="T13" fmla="*/ 0 h 100"/>
              <a:gd name="T14" fmla="*/ 2904 w 2904"/>
              <a:gd name="T15" fmla="*/ 42 h 100"/>
              <a:gd name="T16" fmla="*/ 2904 w 2904"/>
              <a:gd name="T17" fmla="*/ 58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04" h="100">
                <a:moveTo>
                  <a:pt x="2904" y="58"/>
                </a:moveTo>
                <a:cubicBezTo>
                  <a:pt x="2904" y="81"/>
                  <a:pt x="2884" y="100"/>
                  <a:pt x="2859" y="100"/>
                </a:cubicBezTo>
                <a:cubicBezTo>
                  <a:pt x="45" y="100"/>
                  <a:pt x="45" y="100"/>
                  <a:pt x="45" y="100"/>
                </a:cubicBezTo>
                <a:cubicBezTo>
                  <a:pt x="20" y="100"/>
                  <a:pt x="0" y="81"/>
                  <a:pt x="0" y="58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19"/>
                  <a:pt x="20" y="0"/>
                  <a:pt x="45" y="0"/>
                </a:cubicBezTo>
                <a:cubicBezTo>
                  <a:pt x="2859" y="0"/>
                  <a:pt x="2859" y="0"/>
                  <a:pt x="2859" y="0"/>
                </a:cubicBezTo>
                <a:cubicBezTo>
                  <a:pt x="2884" y="0"/>
                  <a:pt x="2904" y="19"/>
                  <a:pt x="2904" y="42"/>
                </a:cubicBezTo>
                <a:lnTo>
                  <a:pt x="2904" y="58"/>
                </a:lnTo>
                <a:close/>
              </a:path>
            </a:pathLst>
          </a:custGeom>
          <a:solidFill>
            <a:srgbClr val="9DB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DE0235-A751-4C1E-8817-0EDDC79DCFD5}"/>
              </a:ext>
            </a:extLst>
          </p:cNvPr>
          <p:cNvSpPr txBox="1"/>
          <p:nvPr/>
        </p:nvSpPr>
        <p:spPr>
          <a:xfrm>
            <a:off x="437095" y="1578583"/>
            <a:ext cx="11317808" cy="2175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c) Các số tròn nghìn từ 4000 đến 9000 là:</a:t>
            </a:r>
          </a:p>
          <a:p>
            <a:pPr>
              <a:lnSpc>
                <a:spcPct val="150000"/>
              </a:lnSpc>
            </a:pPr>
            <a:r>
              <a:rPr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……………………………………………..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F464BE-1598-4FF1-A90D-A7A971F24C4E}"/>
              </a:ext>
            </a:extLst>
          </p:cNvPr>
          <p:cNvSpPr txBox="1"/>
          <p:nvPr/>
        </p:nvSpPr>
        <p:spPr>
          <a:xfrm>
            <a:off x="1029853" y="2779646"/>
            <a:ext cx="101322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4000 ,5000 ,6000 ,7000 ,8000 ,9000</a:t>
            </a:r>
          </a:p>
        </p:txBody>
      </p:sp>
    </p:spTree>
    <p:extLst>
      <p:ext uri="{BB962C8B-B14F-4D97-AF65-F5344CB8AC3E}">
        <p14:creationId xmlns:p14="http://schemas.microsoft.com/office/powerpoint/2010/main" val="370420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6170612" y="4313777"/>
            <a:ext cx="6021388" cy="2544223"/>
            <a:chOff x="-153988" y="4656138"/>
            <a:chExt cx="5256213" cy="2220913"/>
          </a:xfrm>
        </p:grpSpPr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-153988" y="5380038"/>
              <a:ext cx="917575" cy="919163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BBCE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14300" y="5843588"/>
              <a:ext cx="398463" cy="909638"/>
            </a:xfrm>
            <a:custGeom>
              <a:avLst/>
              <a:gdLst>
                <a:gd name="T0" fmla="*/ 251 w 251"/>
                <a:gd name="T1" fmla="*/ 100 h 573"/>
                <a:gd name="T2" fmla="*/ 142 w 251"/>
                <a:gd name="T3" fmla="*/ 164 h 573"/>
                <a:gd name="T4" fmla="*/ 126 w 251"/>
                <a:gd name="T5" fmla="*/ 0 h 573"/>
                <a:gd name="T6" fmla="*/ 109 w 251"/>
                <a:gd name="T7" fmla="*/ 164 h 573"/>
                <a:gd name="T8" fmla="*/ 0 w 251"/>
                <a:gd name="T9" fmla="*/ 100 h 573"/>
                <a:gd name="T10" fmla="*/ 101 w 251"/>
                <a:gd name="T11" fmla="*/ 217 h 573"/>
                <a:gd name="T12" fmla="*/ 103 w 251"/>
                <a:gd name="T13" fmla="*/ 573 h 573"/>
                <a:gd name="T14" fmla="*/ 156 w 251"/>
                <a:gd name="T15" fmla="*/ 573 h 573"/>
                <a:gd name="T16" fmla="*/ 151 w 251"/>
                <a:gd name="T17" fmla="*/ 217 h 573"/>
                <a:gd name="T18" fmla="*/ 251 w 251"/>
                <a:gd name="T19" fmla="*/ 100 h 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" h="573">
                  <a:moveTo>
                    <a:pt x="251" y="100"/>
                  </a:moveTo>
                  <a:lnTo>
                    <a:pt x="142" y="164"/>
                  </a:lnTo>
                  <a:lnTo>
                    <a:pt x="126" y="0"/>
                  </a:lnTo>
                  <a:lnTo>
                    <a:pt x="109" y="164"/>
                  </a:lnTo>
                  <a:lnTo>
                    <a:pt x="0" y="100"/>
                  </a:lnTo>
                  <a:lnTo>
                    <a:pt x="101" y="217"/>
                  </a:lnTo>
                  <a:lnTo>
                    <a:pt x="103" y="573"/>
                  </a:lnTo>
                  <a:lnTo>
                    <a:pt x="156" y="573"/>
                  </a:lnTo>
                  <a:lnTo>
                    <a:pt x="151" y="217"/>
                  </a:lnTo>
                  <a:lnTo>
                    <a:pt x="251" y="100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4356100" y="6223001"/>
              <a:ext cx="746125" cy="361950"/>
            </a:xfrm>
            <a:custGeom>
              <a:avLst/>
              <a:gdLst>
                <a:gd name="T0" fmla="*/ 168 w 169"/>
                <a:gd name="T1" fmla="*/ 82 h 82"/>
                <a:gd name="T2" fmla="*/ 169 w 169"/>
                <a:gd name="T3" fmla="*/ 72 h 82"/>
                <a:gd name="T4" fmla="*/ 126 w 169"/>
                <a:gd name="T5" fmla="*/ 29 h 82"/>
                <a:gd name="T6" fmla="*/ 123 w 169"/>
                <a:gd name="T7" fmla="*/ 30 h 82"/>
                <a:gd name="T8" fmla="*/ 86 w 169"/>
                <a:gd name="T9" fmla="*/ 0 h 82"/>
                <a:gd name="T10" fmla="*/ 47 w 169"/>
                <a:gd name="T11" fmla="*/ 38 h 82"/>
                <a:gd name="T12" fmla="*/ 37 w 169"/>
                <a:gd name="T13" fmla="*/ 37 h 82"/>
                <a:gd name="T14" fmla="*/ 0 w 169"/>
                <a:gd name="T15" fmla="*/ 73 h 82"/>
                <a:gd name="T16" fmla="*/ 1 w 169"/>
                <a:gd name="T17" fmla="*/ 82 h 82"/>
                <a:gd name="T18" fmla="*/ 168 w 169"/>
                <a:gd name="T19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9" h="82">
                  <a:moveTo>
                    <a:pt x="168" y="82"/>
                  </a:moveTo>
                  <a:cubicBezTo>
                    <a:pt x="169" y="79"/>
                    <a:pt x="169" y="76"/>
                    <a:pt x="169" y="72"/>
                  </a:cubicBezTo>
                  <a:cubicBezTo>
                    <a:pt x="169" y="49"/>
                    <a:pt x="150" y="29"/>
                    <a:pt x="126" y="29"/>
                  </a:cubicBezTo>
                  <a:cubicBezTo>
                    <a:pt x="125" y="30"/>
                    <a:pt x="124" y="30"/>
                    <a:pt x="123" y="30"/>
                  </a:cubicBezTo>
                  <a:cubicBezTo>
                    <a:pt x="119" y="13"/>
                    <a:pt x="103" y="0"/>
                    <a:pt x="86" y="0"/>
                  </a:cubicBezTo>
                  <a:cubicBezTo>
                    <a:pt x="65" y="0"/>
                    <a:pt x="47" y="18"/>
                    <a:pt x="47" y="38"/>
                  </a:cubicBezTo>
                  <a:cubicBezTo>
                    <a:pt x="44" y="37"/>
                    <a:pt x="41" y="37"/>
                    <a:pt x="37" y="37"/>
                  </a:cubicBezTo>
                  <a:cubicBezTo>
                    <a:pt x="17" y="37"/>
                    <a:pt x="0" y="53"/>
                    <a:pt x="0" y="73"/>
                  </a:cubicBezTo>
                  <a:cubicBezTo>
                    <a:pt x="0" y="76"/>
                    <a:pt x="1" y="79"/>
                    <a:pt x="1" y="82"/>
                  </a:cubicBezTo>
                  <a:cubicBezTo>
                    <a:pt x="168" y="82"/>
                    <a:pt x="168" y="82"/>
                    <a:pt x="168" y="82"/>
                  </a:cubicBezTo>
                </a:path>
              </a:pathLst>
            </a:custGeom>
            <a:solidFill>
              <a:srgbClr val="FFC0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4421187" y="6453188"/>
              <a:ext cx="106363" cy="79375"/>
            </a:xfrm>
            <a:custGeom>
              <a:avLst/>
              <a:gdLst>
                <a:gd name="T0" fmla="*/ 12 w 24"/>
                <a:gd name="T1" fmla="*/ 0 h 18"/>
                <a:gd name="T2" fmla="*/ 12 w 24"/>
                <a:gd name="T3" fmla="*/ 18 h 18"/>
                <a:gd name="T4" fmla="*/ 12 w 24"/>
                <a:gd name="T5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8">
                  <a:moveTo>
                    <a:pt x="12" y="0"/>
                  </a:moveTo>
                  <a:cubicBezTo>
                    <a:pt x="0" y="0"/>
                    <a:pt x="0" y="18"/>
                    <a:pt x="12" y="18"/>
                  </a:cubicBezTo>
                  <a:cubicBezTo>
                    <a:pt x="24" y="18"/>
                    <a:pt x="24" y="0"/>
                    <a:pt x="12" y="0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auto">
            <a:xfrm>
              <a:off x="4606925" y="6443663"/>
              <a:ext cx="93663" cy="101600"/>
            </a:xfrm>
            <a:custGeom>
              <a:avLst/>
              <a:gdLst>
                <a:gd name="T0" fmla="*/ 19 w 21"/>
                <a:gd name="T1" fmla="*/ 5 h 23"/>
                <a:gd name="T2" fmla="*/ 8 w 21"/>
                <a:gd name="T3" fmla="*/ 1 h 23"/>
                <a:gd name="T4" fmla="*/ 3 w 21"/>
                <a:gd name="T5" fmla="*/ 4 h 23"/>
                <a:gd name="T6" fmla="*/ 1 w 21"/>
                <a:gd name="T7" fmla="*/ 13 h 23"/>
                <a:gd name="T8" fmla="*/ 17 w 21"/>
                <a:gd name="T9" fmla="*/ 18 h 23"/>
                <a:gd name="T10" fmla="*/ 19 w 21"/>
                <a:gd name="T11" fmla="*/ 5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" h="23">
                  <a:moveTo>
                    <a:pt x="19" y="5"/>
                  </a:moveTo>
                  <a:cubicBezTo>
                    <a:pt x="17" y="1"/>
                    <a:pt x="12" y="0"/>
                    <a:pt x="8" y="1"/>
                  </a:cubicBezTo>
                  <a:cubicBezTo>
                    <a:pt x="6" y="2"/>
                    <a:pt x="4" y="3"/>
                    <a:pt x="3" y="4"/>
                  </a:cubicBezTo>
                  <a:cubicBezTo>
                    <a:pt x="1" y="6"/>
                    <a:pt x="0" y="10"/>
                    <a:pt x="1" y="13"/>
                  </a:cubicBezTo>
                  <a:cubicBezTo>
                    <a:pt x="3" y="20"/>
                    <a:pt x="12" y="23"/>
                    <a:pt x="17" y="18"/>
                  </a:cubicBezTo>
                  <a:cubicBezTo>
                    <a:pt x="20" y="14"/>
                    <a:pt x="21" y="9"/>
                    <a:pt x="19" y="5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4616450" y="6324601"/>
              <a:ext cx="123825" cy="93663"/>
            </a:xfrm>
            <a:custGeom>
              <a:avLst/>
              <a:gdLst>
                <a:gd name="T0" fmla="*/ 16 w 28"/>
                <a:gd name="T1" fmla="*/ 0 h 21"/>
                <a:gd name="T2" fmla="*/ 16 w 28"/>
                <a:gd name="T3" fmla="*/ 21 h 21"/>
                <a:gd name="T4" fmla="*/ 16 w 28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1">
                  <a:moveTo>
                    <a:pt x="16" y="0"/>
                  </a:moveTo>
                  <a:cubicBezTo>
                    <a:pt x="0" y="0"/>
                    <a:pt x="0" y="21"/>
                    <a:pt x="16" y="21"/>
                  </a:cubicBezTo>
                  <a:cubicBezTo>
                    <a:pt x="28" y="21"/>
                    <a:pt x="28" y="0"/>
                    <a:pt x="16" y="0"/>
                  </a:cubicBezTo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4784725" y="6421438"/>
              <a:ext cx="87313" cy="101600"/>
            </a:xfrm>
            <a:custGeom>
              <a:avLst/>
              <a:gdLst>
                <a:gd name="T0" fmla="*/ 18 w 20"/>
                <a:gd name="T1" fmla="*/ 5 h 23"/>
                <a:gd name="T2" fmla="*/ 15 w 20"/>
                <a:gd name="T3" fmla="*/ 2 h 23"/>
                <a:gd name="T4" fmla="*/ 5 w 20"/>
                <a:gd name="T5" fmla="*/ 3 h 23"/>
                <a:gd name="T6" fmla="*/ 1 w 20"/>
                <a:gd name="T7" fmla="*/ 6 h 23"/>
                <a:gd name="T8" fmla="*/ 0 w 20"/>
                <a:gd name="T9" fmla="*/ 12 h 23"/>
                <a:gd name="T10" fmla="*/ 7 w 20"/>
                <a:gd name="T11" fmla="*/ 21 h 23"/>
                <a:gd name="T12" fmla="*/ 19 w 20"/>
                <a:gd name="T13" fmla="*/ 17 h 23"/>
                <a:gd name="T14" fmla="*/ 20 w 20"/>
                <a:gd name="T15" fmla="*/ 12 h 23"/>
                <a:gd name="T16" fmla="*/ 18 w 20"/>
                <a:gd name="T17" fmla="*/ 5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" h="23">
                  <a:moveTo>
                    <a:pt x="18" y="5"/>
                  </a:moveTo>
                  <a:cubicBezTo>
                    <a:pt x="17" y="4"/>
                    <a:pt x="16" y="3"/>
                    <a:pt x="15" y="2"/>
                  </a:cubicBezTo>
                  <a:cubicBezTo>
                    <a:pt x="12" y="1"/>
                    <a:pt x="8" y="0"/>
                    <a:pt x="5" y="3"/>
                  </a:cubicBezTo>
                  <a:cubicBezTo>
                    <a:pt x="3" y="4"/>
                    <a:pt x="2" y="5"/>
                    <a:pt x="1" y="6"/>
                  </a:cubicBezTo>
                  <a:cubicBezTo>
                    <a:pt x="0" y="8"/>
                    <a:pt x="0" y="10"/>
                    <a:pt x="0" y="12"/>
                  </a:cubicBezTo>
                  <a:cubicBezTo>
                    <a:pt x="0" y="16"/>
                    <a:pt x="3" y="20"/>
                    <a:pt x="7" y="21"/>
                  </a:cubicBezTo>
                  <a:cubicBezTo>
                    <a:pt x="12" y="23"/>
                    <a:pt x="17" y="21"/>
                    <a:pt x="19" y="17"/>
                  </a:cubicBezTo>
                  <a:cubicBezTo>
                    <a:pt x="20" y="15"/>
                    <a:pt x="20" y="13"/>
                    <a:pt x="20" y="12"/>
                  </a:cubicBezTo>
                  <a:cubicBezTo>
                    <a:pt x="20" y="9"/>
                    <a:pt x="20" y="7"/>
                    <a:pt x="18" y="5"/>
                  </a:cubicBez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4916487" y="6448426"/>
              <a:ext cx="106363" cy="84138"/>
            </a:xfrm>
            <a:custGeom>
              <a:avLst/>
              <a:gdLst>
                <a:gd name="T0" fmla="*/ 12 w 24"/>
                <a:gd name="T1" fmla="*/ 0 h 19"/>
                <a:gd name="T2" fmla="*/ 12 w 24"/>
                <a:gd name="T3" fmla="*/ 19 h 19"/>
                <a:gd name="T4" fmla="*/ 12 w 24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12" y="0"/>
                  </a:moveTo>
                  <a:cubicBezTo>
                    <a:pt x="0" y="0"/>
                    <a:pt x="0" y="19"/>
                    <a:pt x="12" y="19"/>
                  </a:cubicBezTo>
                  <a:cubicBezTo>
                    <a:pt x="24" y="19"/>
                    <a:pt x="24" y="0"/>
                    <a:pt x="12" y="0"/>
                  </a:cubicBez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3" name="Freeform 13"/>
            <p:cNvSpPr>
              <a:spLocks noEditPoints="1"/>
            </p:cNvSpPr>
            <p:nvPr/>
          </p:nvSpPr>
          <p:spPr bwMode="auto">
            <a:xfrm>
              <a:off x="4356100" y="6381751"/>
              <a:ext cx="206375" cy="163513"/>
            </a:xfrm>
            <a:custGeom>
              <a:avLst/>
              <a:gdLst>
                <a:gd name="T0" fmla="*/ 47 w 47"/>
                <a:gd name="T1" fmla="*/ 2 h 37"/>
                <a:gd name="T2" fmla="*/ 47 w 47"/>
                <a:gd name="T3" fmla="*/ 2 h 37"/>
                <a:gd name="T4" fmla="*/ 47 w 47"/>
                <a:gd name="T5" fmla="*/ 2 h 37"/>
                <a:gd name="T6" fmla="*/ 47 w 47"/>
                <a:gd name="T7" fmla="*/ 2 h 37"/>
                <a:gd name="T8" fmla="*/ 47 w 47"/>
                <a:gd name="T9" fmla="*/ 2 h 37"/>
                <a:gd name="T10" fmla="*/ 47 w 47"/>
                <a:gd name="T11" fmla="*/ 2 h 37"/>
                <a:gd name="T12" fmla="*/ 47 w 47"/>
                <a:gd name="T13" fmla="*/ 2 h 37"/>
                <a:gd name="T14" fmla="*/ 47 w 47"/>
                <a:gd name="T15" fmla="*/ 2 h 37"/>
                <a:gd name="T16" fmla="*/ 47 w 47"/>
                <a:gd name="T17" fmla="*/ 2 h 37"/>
                <a:gd name="T18" fmla="*/ 47 w 47"/>
                <a:gd name="T19" fmla="*/ 2 h 37"/>
                <a:gd name="T20" fmla="*/ 47 w 47"/>
                <a:gd name="T21" fmla="*/ 2 h 37"/>
                <a:gd name="T22" fmla="*/ 47 w 47"/>
                <a:gd name="T23" fmla="*/ 2 h 37"/>
                <a:gd name="T24" fmla="*/ 47 w 47"/>
                <a:gd name="T25" fmla="*/ 2 h 37"/>
                <a:gd name="T26" fmla="*/ 47 w 47"/>
                <a:gd name="T27" fmla="*/ 2 h 37"/>
                <a:gd name="T28" fmla="*/ 47 w 47"/>
                <a:gd name="T29" fmla="*/ 2 h 37"/>
                <a:gd name="T30" fmla="*/ 47 w 47"/>
                <a:gd name="T31" fmla="*/ 2 h 37"/>
                <a:gd name="T32" fmla="*/ 47 w 47"/>
                <a:gd name="T33" fmla="*/ 2 h 37"/>
                <a:gd name="T34" fmla="*/ 47 w 47"/>
                <a:gd name="T35" fmla="*/ 2 h 37"/>
                <a:gd name="T36" fmla="*/ 47 w 47"/>
                <a:gd name="T37" fmla="*/ 1 h 37"/>
                <a:gd name="T38" fmla="*/ 47 w 47"/>
                <a:gd name="T39" fmla="*/ 1 h 37"/>
                <a:gd name="T40" fmla="*/ 47 w 47"/>
                <a:gd name="T41" fmla="*/ 1 h 37"/>
                <a:gd name="T42" fmla="*/ 47 w 47"/>
                <a:gd name="T43" fmla="*/ 1 h 37"/>
                <a:gd name="T44" fmla="*/ 47 w 47"/>
                <a:gd name="T45" fmla="*/ 1 h 37"/>
                <a:gd name="T46" fmla="*/ 47 w 47"/>
                <a:gd name="T47" fmla="*/ 1 h 37"/>
                <a:gd name="T48" fmla="*/ 47 w 47"/>
                <a:gd name="T49" fmla="*/ 1 h 37"/>
                <a:gd name="T50" fmla="*/ 47 w 47"/>
                <a:gd name="T51" fmla="*/ 1 h 37"/>
                <a:gd name="T52" fmla="*/ 47 w 47"/>
                <a:gd name="T53" fmla="*/ 1 h 37"/>
                <a:gd name="T54" fmla="*/ 47 w 47"/>
                <a:gd name="T55" fmla="*/ 1 h 37"/>
                <a:gd name="T56" fmla="*/ 47 w 47"/>
                <a:gd name="T57" fmla="*/ 1 h 37"/>
                <a:gd name="T58" fmla="*/ 47 w 47"/>
                <a:gd name="T59" fmla="*/ 1 h 37"/>
                <a:gd name="T60" fmla="*/ 47 w 47"/>
                <a:gd name="T61" fmla="*/ 1 h 37"/>
                <a:gd name="T62" fmla="*/ 47 w 47"/>
                <a:gd name="T63" fmla="*/ 1 h 37"/>
                <a:gd name="T64" fmla="*/ 47 w 47"/>
                <a:gd name="T65" fmla="*/ 1 h 37"/>
                <a:gd name="T66" fmla="*/ 47 w 47"/>
                <a:gd name="T67" fmla="*/ 1 h 37"/>
                <a:gd name="T68" fmla="*/ 47 w 47"/>
                <a:gd name="T69" fmla="*/ 1 h 37"/>
                <a:gd name="T70" fmla="*/ 47 w 47"/>
                <a:gd name="T71" fmla="*/ 1 h 37"/>
                <a:gd name="T72" fmla="*/ 37 w 47"/>
                <a:gd name="T73" fmla="*/ 1 h 37"/>
                <a:gd name="T74" fmla="*/ 0 w 47"/>
                <a:gd name="T75" fmla="*/ 37 h 37"/>
                <a:gd name="T76" fmla="*/ 0 w 47"/>
                <a:gd name="T77" fmla="*/ 37 h 37"/>
                <a:gd name="T78" fmla="*/ 37 w 47"/>
                <a:gd name="T79" fmla="*/ 1 h 37"/>
                <a:gd name="T80" fmla="*/ 47 w 47"/>
                <a:gd name="T81" fmla="*/ 2 h 37"/>
                <a:gd name="T82" fmla="*/ 47 w 47"/>
                <a:gd name="T83" fmla="*/ 2 h 37"/>
                <a:gd name="T84" fmla="*/ 47 w 47"/>
                <a:gd name="T85" fmla="*/ 2 h 37"/>
                <a:gd name="T86" fmla="*/ 37 w 47"/>
                <a:gd name="T87" fmla="*/ 1 h 37"/>
                <a:gd name="T88" fmla="*/ 47 w 47"/>
                <a:gd name="T89" fmla="*/ 1 h 37"/>
                <a:gd name="T90" fmla="*/ 47 w 47"/>
                <a:gd name="T91" fmla="*/ 1 h 37"/>
                <a:gd name="T92" fmla="*/ 47 w 47"/>
                <a:gd name="T93" fmla="*/ 1 h 37"/>
                <a:gd name="T94" fmla="*/ 47 w 47"/>
                <a:gd name="T95" fmla="*/ 1 h 37"/>
                <a:gd name="T96" fmla="*/ 47 w 47"/>
                <a:gd name="T97" fmla="*/ 1 h 37"/>
                <a:gd name="T98" fmla="*/ 47 w 47"/>
                <a:gd name="T99" fmla="*/ 1 h 37"/>
                <a:gd name="T100" fmla="*/ 47 w 47"/>
                <a:gd name="T101" fmla="*/ 0 h 37"/>
                <a:gd name="T102" fmla="*/ 47 w 47"/>
                <a:gd name="T103" fmla="*/ 0 h 37"/>
                <a:gd name="T104" fmla="*/ 47 w 47"/>
                <a:gd name="T105" fmla="*/ 0 h 37"/>
                <a:gd name="T106" fmla="*/ 47 w 47"/>
                <a:gd name="T107" fmla="*/ 0 h 37"/>
                <a:gd name="T108" fmla="*/ 47 w 47"/>
                <a:gd name="T109" fmla="*/ 0 h 37"/>
                <a:gd name="T110" fmla="*/ 47 w 47"/>
                <a:gd name="T111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7" h="37">
                  <a:moveTo>
                    <a:pt x="47" y="2"/>
                  </a:moveTo>
                  <a:cubicBezTo>
                    <a:pt x="47" y="2"/>
                    <a:pt x="47" y="2"/>
                    <a:pt x="47" y="2"/>
                  </a:cubicBezTo>
                  <a:cubicBezTo>
                    <a:pt x="47" y="2"/>
                    <a:pt x="47" y="2"/>
                    <a:pt x="47" y="2"/>
                  </a:cubicBezTo>
                  <a:moveTo>
                    <a:pt x="47" y="2"/>
                  </a:moveTo>
                  <a:cubicBezTo>
                    <a:pt x="47" y="2"/>
                    <a:pt x="47" y="2"/>
                    <a:pt x="47" y="2"/>
                  </a:cubicBezTo>
                  <a:cubicBezTo>
                    <a:pt x="47" y="2"/>
                    <a:pt x="47" y="2"/>
                    <a:pt x="47" y="2"/>
                  </a:cubicBezTo>
                  <a:moveTo>
                    <a:pt x="47" y="2"/>
                  </a:moveTo>
                  <a:cubicBezTo>
                    <a:pt x="47" y="2"/>
                    <a:pt x="47" y="2"/>
                    <a:pt x="47" y="2"/>
                  </a:cubicBezTo>
                  <a:cubicBezTo>
                    <a:pt x="47" y="2"/>
                    <a:pt x="47" y="2"/>
                    <a:pt x="47" y="2"/>
                  </a:cubicBezTo>
                  <a:moveTo>
                    <a:pt x="47" y="2"/>
                  </a:moveTo>
                  <a:cubicBezTo>
                    <a:pt x="47" y="2"/>
                    <a:pt x="47" y="2"/>
                    <a:pt x="47" y="2"/>
                  </a:cubicBezTo>
                  <a:cubicBezTo>
                    <a:pt x="47" y="2"/>
                    <a:pt x="47" y="2"/>
                    <a:pt x="47" y="2"/>
                  </a:cubicBezTo>
                  <a:moveTo>
                    <a:pt x="47" y="2"/>
                  </a:moveTo>
                  <a:cubicBezTo>
                    <a:pt x="47" y="2"/>
                    <a:pt x="47" y="2"/>
                    <a:pt x="47" y="2"/>
                  </a:cubicBezTo>
                  <a:cubicBezTo>
                    <a:pt x="47" y="2"/>
                    <a:pt x="47" y="2"/>
                    <a:pt x="47" y="2"/>
                  </a:cubicBezTo>
                  <a:moveTo>
                    <a:pt x="47" y="2"/>
                  </a:moveTo>
                  <a:cubicBezTo>
                    <a:pt x="47" y="2"/>
                    <a:pt x="47" y="2"/>
                    <a:pt x="47" y="2"/>
                  </a:cubicBezTo>
                  <a:cubicBezTo>
                    <a:pt x="47" y="2"/>
                    <a:pt x="47" y="2"/>
                    <a:pt x="47" y="2"/>
                  </a:cubicBezTo>
                  <a:moveTo>
                    <a:pt x="47" y="1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47" y="1"/>
                    <a:pt x="47" y="1"/>
                    <a:pt x="47" y="1"/>
                  </a:cubicBezTo>
                  <a:moveTo>
                    <a:pt x="47" y="1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47" y="1"/>
                    <a:pt x="47" y="1"/>
                    <a:pt x="47" y="1"/>
                  </a:cubicBezTo>
                  <a:moveTo>
                    <a:pt x="47" y="1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47" y="1"/>
                    <a:pt x="47" y="1"/>
                    <a:pt x="47" y="1"/>
                  </a:cubicBezTo>
                  <a:moveTo>
                    <a:pt x="47" y="1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47" y="1"/>
                    <a:pt x="47" y="1"/>
                    <a:pt x="47" y="1"/>
                  </a:cubicBezTo>
                  <a:moveTo>
                    <a:pt x="47" y="1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47" y="1"/>
                    <a:pt x="47" y="1"/>
                    <a:pt x="47" y="1"/>
                  </a:cubicBezTo>
                  <a:moveTo>
                    <a:pt x="47" y="1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47" y="1"/>
                    <a:pt x="47" y="1"/>
                    <a:pt x="47" y="1"/>
                  </a:cubicBezTo>
                  <a:moveTo>
                    <a:pt x="37" y="1"/>
                  </a:moveTo>
                  <a:cubicBezTo>
                    <a:pt x="17" y="1"/>
                    <a:pt x="0" y="17"/>
                    <a:pt x="0" y="37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17"/>
                    <a:pt x="17" y="1"/>
                    <a:pt x="37" y="1"/>
                  </a:cubicBezTo>
                  <a:cubicBezTo>
                    <a:pt x="41" y="1"/>
                    <a:pt x="44" y="1"/>
                    <a:pt x="47" y="2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4" y="1"/>
                    <a:pt x="41" y="1"/>
                    <a:pt x="37" y="1"/>
                  </a:cubicBezTo>
                  <a:moveTo>
                    <a:pt x="47" y="1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47" y="1"/>
                    <a:pt x="47" y="1"/>
                    <a:pt x="47" y="1"/>
                  </a:cubicBezTo>
                  <a:moveTo>
                    <a:pt x="47" y="1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47" y="1"/>
                    <a:pt x="47" y="1"/>
                    <a:pt x="47" y="1"/>
                  </a:cubicBezTo>
                  <a:moveTo>
                    <a:pt x="47" y="0"/>
                  </a:moveTo>
                  <a:cubicBezTo>
                    <a:pt x="47" y="0"/>
                    <a:pt x="47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moveTo>
                    <a:pt x="47" y="0"/>
                  </a:moveTo>
                  <a:cubicBezTo>
                    <a:pt x="47" y="0"/>
                    <a:pt x="47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Freeform 14"/>
            <p:cNvSpPr>
              <a:spLocks noEditPoints="1"/>
            </p:cNvSpPr>
            <p:nvPr/>
          </p:nvSpPr>
          <p:spPr bwMode="auto">
            <a:xfrm>
              <a:off x="4356100" y="6227763"/>
              <a:ext cx="352425" cy="357188"/>
            </a:xfrm>
            <a:custGeom>
              <a:avLst/>
              <a:gdLst>
                <a:gd name="T0" fmla="*/ 27 w 80"/>
                <a:gd name="T1" fmla="*/ 69 h 81"/>
                <a:gd name="T2" fmla="*/ 27 w 80"/>
                <a:gd name="T3" fmla="*/ 51 h 81"/>
                <a:gd name="T4" fmla="*/ 27 w 80"/>
                <a:gd name="T5" fmla="*/ 69 h 81"/>
                <a:gd name="T6" fmla="*/ 67 w 80"/>
                <a:gd name="T7" fmla="*/ 69 h 81"/>
                <a:gd name="T8" fmla="*/ 58 w 80"/>
                <a:gd name="T9" fmla="*/ 62 h 81"/>
                <a:gd name="T10" fmla="*/ 60 w 80"/>
                <a:gd name="T11" fmla="*/ 53 h 81"/>
                <a:gd name="T12" fmla="*/ 65 w 80"/>
                <a:gd name="T13" fmla="*/ 50 h 81"/>
                <a:gd name="T14" fmla="*/ 68 w 80"/>
                <a:gd name="T15" fmla="*/ 50 h 81"/>
                <a:gd name="T16" fmla="*/ 76 w 80"/>
                <a:gd name="T17" fmla="*/ 54 h 81"/>
                <a:gd name="T18" fmla="*/ 74 w 80"/>
                <a:gd name="T19" fmla="*/ 67 h 81"/>
                <a:gd name="T20" fmla="*/ 67 w 80"/>
                <a:gd name="T21" fmla="*/ 69 h 81"/>
                <a:gd name="T22" fmla="*/ 80 w 80"/>
                <a:gd name="T23" fmla="*/ 0 h 81"/>
                <a:gd name="T24" fmla="*/ 47 w 80"/>
                <a:gd name="T25" fmla="*/ 35 h 81"/>
                <a:gd name="T26" fmla="*/ 47 w 80"/>
                <a:gd name="T27" fmla="*/ 35 h 81"/>
                <a:gd name="T28" fmla="*/ 47 w 80"/>
                <a:gd name="T29" fmla="*/ 35 h 81"/>
                <a:gd name="T30" fmla="*/ 47 w 80"/>
                <a:gd name="T31" fmla="*/ 35 h 81"/>
                <a:gd name="T32" fmla="*/ 47 w 80"/>
                <a:gd name="T33" fmla="*/ 36 h 81"/>
                <a:gd name="T34" fmla="*/ 47 w 80"/>
                <a:gd name="T35" fmla="*/ 36 h 81"/>
                <a:gd name="T36" fmla="*/ 47 w 80"/>
                <a:gd name="T37" fmla="*/ 36 h 81"/>
                <a:gd name="T38" fmla="*/ 47 w 80"/>
                <a:gd name="T39" fmla="*/ 36 h 81"/>
                <a:gd name="T40" fmla="*/ 47 w 80"/>
                <a:gd name="T41" fmla="*/ 36 h 81"/>
                <a:gd name="T42" fmla="*/ 47 w 80"/>
                <a:gd name="T43" fmla="*/ 36 h 81"/>
                <a:gd name="T44" fmla="*/ 47 w 80"/>
                <a:gd name="T45" fmla="*/ 36 h 81"/>
                <a:gd name="T46" fmla="*/ 47 w 80"/>
                <a:gd name="T47" fmla="*/ 36 h 81"/>
                <a:gd name="T48" fmla="*/ 47 w 80"/>
                <a:gd name="T49" fmla="*/ 36 h 81"/>
                <a:gd name="T50" fmla="*/ 47 w 80"/>
                <a:gd name="T51" fmla="*/ 36 h 81"/>
                <a:gd name="T52" fmla="*/ 47 w 80"/>
                <a:gd name="T53" fmla="*/ 36 h 81"/>
                <a:gd name="T54" fmla="*/ 47 w 80"/>
                <a:gd name="T55" fmla="*/ 36 h 81"/>
                <a:gd name="T56" fmla="*/ 47 w 80"/>
                <a:gd name="T57" fmla="*/ 36 h 81"/>
                <a:gd name="T58" fmla="*/ 47 w 80"/>
                <a:gd name="T59" fmla="*/ 36 h 81"/>
                <a:gd name="T60" fmla="*/ 47 w 80"/>
                <a:gd name="T61" fmla="*/ 36 h 81"/>
                <a:gd name="T62" fmla="*/ 47 w 80"/>
                <a:gd name="T63" fmla="*/ 36 h 81"/>
                <a:gd name="T64" fmla="*/ 47 w 80"/>
                <a:gd name="T65" fmla="*/ 37 h 81"/>
                <a:gd name="T66" fmla="*/ 47 w 80"/>
                <a:gd name="T67" fmla="*/ 37 h 81"/>
                <a:gd name="T68" fmla="*/ 47 w 80"/>
                <a:gd name="T69" fmla="*/ 37 h 81"/>
                <a:gd name="T70" fmla="*/ 47 w 80"/>
                <a:gd name="T71" fmla="*/ 37 h 81"/>
                <a:gd name="T72" fmla="*/ 47 w 80"/>
                <a:gd name="T73" fmla="*/ 37 h 81"/>
                <a:gd name="T74" fmla="*/ 47 w 80"/>
                <a:gd name="T75" fmla="*/ 37 h 81"/>
                <a:gd name="T76" fmla="*/ 47 w 80"/>
                <a:gd name="T77" fmla="*/ 37 h 81"/>
                <a:gd name="T78" fmla="*/ 47 w 80"/>
                <a:gd name="T79" fmla="*/ 37 h 81"/>
                <a:gd name="T80" fmla="*/ 47 w 80"/>
                <a:gd name="T81" fmla="*/ 37 h 81"/>
                <a:gd name="T82" fmla="*/ 47 w 80"/>
                <a:gd name="T83" fmla="*/ 37 h 81"/>
                <a:gd name="T84" fmla="*/ 47 w 80"/>
                <a:gd name="T85" fmla="*/ 37 h 81"/>
                <a:gd name="T86" fmla="*/ 47 w 80"/>
                <a:gd name="T87" fmla="*/ 37 h 81"/>
                <a:gd name="T88" fmla="*/ 47 w 80"/>
                <a:gd name="T89" fmla="*/ 37 h 81"/>
                <a:gd name="T90" fmla="*/ 47 w 80"/>
                <a:gd name="T91" fmla="*/ 37 h 81"/>
                <a:gd name="T92" fmla="*/ 37 w 80"/>
                <a:gd name="T93" fmla="*/ 36 h 81"/>
                <a:gd name="T94" fmla="*/ 0 w 80"/>
                <a:gd name="T95" fmla="*/ 72 h 81"/>
                <a:gd name="T96" fmla="*/ 1 w 80"/>
                <a:gd name="T97" fmla="*/ 81 h 81"/>
                <a:gd name="T98" fmla="*/ 80 w 80"/>
                <a:gd name="T99" fmla="*/ 81 h 81"/>
                <a:gd name="T100" fmla="*/ 80 w 80"/>
                <a:gd name="T101" fmla="*/ 42 h 81"/>
                <a:gd name="T102" fmla="*/ 75 w 80"/>
                <a:gd name="T103" fmla="*/ 43 h 81"/>
                <a:gd name="T104" fmla="*/ 75 w 80"/>
                <a:gd name="T105" fmla="*/ 22 h 81"/>
                <a:gd name="T106" fmla="*/ 80 w 80"/>
                <a:gd name="T107" fmla="*/ 23 h 81"/>
                <a:gd name="T108" fmla="*/ 80 w 80"/>
                <a:gd name="T109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0" h="81">
                  <a:moveTo>
                    <a:pt x="27" y="69"/>
                  </a:moveTo>
                  <a:cubicBezTo>
                    <a:pt x="15" y="69"/>
                    <a:pt x="15" y="51"/>
                    <a:pt x="27" y="51"/>
                  </a:cubicBezTo>
                  <a:cubicBezTo>
                    <a:pt x="39" y="51"/>
                    <a:pt x="39" y="69"/>
                    <a:pt x="27" y="69"/>
                  </a:cubicBezTo>
                  <a:moveTo>
                    <a:pt x="67" y="69"/>
                  </a:moveTo>
                  <a:cubicBezTo>
                    <a:pt x="63" y="69"/>
                    <a:pt x="59" y="67"/>
                    <a:pt x="58" y="62"/>
                  </a:cubicBezTo>
                  <a:cubicBezTo>
                    <a:pt x="57" y="59"/>
                    <a:pt x="58" y="55"/>
                    <a:pt x="60" y="53"/>
                  </a:cubicBezTo>
                  <a:cubicBezTo>
                    <a:pt x="61" y="52"/>
                    <a:pt x="63" y="51"/>
                    <a:pt x="65" y="50"/>
                  </a:cubicBezTo>
                  <a:cubicBezTo>
                    <a:pt x="66" y="50"/>
                    <a:pt x="67" y="50"/>
                    <a:pt x="68" y="50"/>
                  </a:cubicBezTo>
                  <a:cubicBezTo>
                    <a:pt x="71" y="50"/>
                    <a:pt x="74" y="51"/>
                    <a:pt x="76" y="54"/>
                  </a:cubicBezTo>
                  <a:cubicBezTo>
                    <a:pt x="78" y="58"/>
                    <a:pt x="77" y="63"/>
                    <a:pt x="74" y="67"/>
                  </a:cubicBezTo>
                  <a:cubicBezTo>
                    <a:pt x="72" y="69"/>
                    <a:pt x="70" y="69"/>
                    <a:pt x="67" y="69"/>
                  </a:cubicBezTo>
                  <a:moveTo>
                    <a:pt x="80" y="0"/>
                  </a:moveTo>
                  <a:cubicBezTo>
                    <a:pt x="62" y="3"/>
                    <a:pt x="48" y="17"/>
                    <a:pt x="47" y="35"/>
                  </a:cubicBezTo>
                  <a:cubicBezTo>
                    <a:pt x="47" y="35"/>
                    <a:pt x="47" y="35"/>
                    <a:pt x="47" y="35"/>
                  </a:cubicBezTo>
                  <a:cubicBezTo>
                    <a:pt x="47" y="35"/>
                    <a:pt x="47" y="35"/>
                    <a:pt x="47" y="35"/>
                  </a:cubicBezTo>
                  <a:cubicBezTo>
                    <a:pt x="47" y="35"/>
                    <a:pt x="47" y="35"/>
                    <a:pt x="47" y="35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36"/>
                    <a:pt x="47" y="36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4" y="36"/>
                    <a:pt x="41" y="36"/>
                    <a:pt x="37" y="36"/>
                  </a:cubicBezTo>
                  <a:cubicBezTo>
                    <a:pt x="17" y="36"/>
                    <a:pt x="0" y="52"/>
                    <a:pt x="0" y="72"/>
                  </a:cubicBezTo>
                  <a:cubicBezTo>
                    <a:pt x="0" y="75"/>
                    <a:pt x="1" y="78"/>
                    <a:pt x="1" y="81"/>
                  </a:cubicBezTo>
                  <a:cubicBezTo>
                    <a:pt x="80" y="81"/>
                    <a:pt x="80" y="81"/>
                    <a:pt x="80" y="81"/>
                  </a:cubicBezTo>
                  <a:cubicBezTo>
                    <a:pt x="80" y="42"/>
                    <a:pt x="80" y="42"/>
                    <a:pt x="80" y="42"/>
                  </a:cubicBezTo>
                  <a:cubicBezTo>
                    <a:pt x="78" y="42"/>
                    <a:pt x="77" y="43"/>
                    <a:pt x="75" y="43"/>
                  </a:cubicBezTo>
                  <a:cubicBezTo>
                    <a:pt x="59" y="43"/>
                    <a:pt x="59" y="22"/>
                    <a:pt x="75" y="22"/>
                  </a:cubicBezTo>
                  <a:cubicBezTo>
                    <a:pt x="77" y="22"/>
                    <a:pt x="78" y="23"/>
                    <a:pt x="80" y="23"/>
                  </a:cubicBezTo>
                  <a:cubicBezTo>
                    <a:pt x="80" y="0"/>
                    <a:pt x="80" y="0"/>
                    <a:pt x="80" y="0"/>
                  </a:cubicBezTo>
                </a:path>
              </a:pathLst>
            </a:custGeom>
            <a:solidFill>
              <a:srgbClr val="FFDD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5" name="Freeform 15"/>
            <p:cNvSpPr>
              <a:spLocks/>
            </p:cNvSpPr>
            <p:nvPr/>
          </p:nvSpPr>
          <p:spPr bwMode="auto">
            <a:xfrm>
              <a:off x="4421187" y="6453188"/>
              <a:ext cx="106363" cy="79375"/>
            </a:xfrm>
            <a:custGeom>
              <a:avLst/>
              <a:gdLst>
                <a:gd name="T0" fmla="*/ 12 w 24"/>
                <a:gd name="T1" fmla="*/ 0 h 18"/>
                <a:gd name="T2" fmla="*/ 12 w 24"/>
                <a:gd name="T3" fmla="*/ 18 h 18"/>
                <a:gd name="T4" fmla="*/ 12 w 24"/>
                <a:gd name="T5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8">
                  <a:moveTo>
                    <a:pt x="12" y="0"/>
                  </a:moveTo>
                  <a:cubicBezTo>
                    <a:pt x="0" y="0"/>
                    <a:pt x="0" y="18"/>
                    <a:pt x="12" y="18"/>
                  </a:cubicBezTo>
                  <a:cubicBezTo>
                    <a:pt x="24" y="18"/>
                    <a:pt x="24" y="0"/>
                    <a:pt x="12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>
              <a:off x="4606925" y="6448426"/>
              <a:ext cx="93663" cy="84138"/>
            </a:xfrm>
            <a:custGeom>
              <a:avLst/>
              <a:gdLst>
                <a:gd name="T0" fmla="*/ 11 w 21"/>
                <a:gd name="T1" fmla="*/ 0 h 19"/>
                <a:gd name="T2" fmla="*/ 8 w 21"/>
                <a:gd name="T3" fmla="*/ 0 h 19"/>
                <a:gd name="T4" fmla="*/ 3 w 21"/>
                <a:gd name="T5" fmla="*/ 3 h 19"/>
                <a:gd name="T6" fmla="*/ 1 w 21"/>
                <a:gd name="T7" fmla="*/ 12 h 19"/>
                <a:gd name="T8" fmla="*/ 10 w 21"/>
                <a:gd name="T9" fmla="*/ 19 h 19"/>
                <a:gd name="T10" fmla="*/ 17 w 21"/>
                <a:gd name="T11" fmla="*/ 17 h 19"/>
                <a:gd name="T12" fmla="*/ 19 w 21"/>
                <a:gd name="T13" fmla="*/ 4 h 19"/>
                <a:gd name="T14" fmla="*/ 11 w 21"/>
                <a:gd name="T1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9">
                  <a:moveTo>
                    <a:pt x="11" y="0"/>
                  </a:moveTo>
                  <a:cubicBezTo>
                    <a:pt x="10" y="0"/>
                    <a:pt x="9" y="0"/>
                    <a:pt x="8" y="0"/>
                  </a:cubicBezTo>
                  <a:cubicBezTo>
                    <a:pt x="6" y="1"/>
                    <a:pt x="4" y="2"/>
                    <a:pt x="3" y="3"/>
                  </a:cubicBezTo>
                  <a:cubicBezTo>
                    <a:pt x="1" y="5"/>
                    <a:pt x="0" y="9"/>
                    <a:pt x="1" y="12"/>
                  </a:cubicBezTo>
                  <a:cubicBezTo>
                    <a:pt x="2" y="17"/>
                    <a:pt x="6" y="19"/>
                    <a:pt x="10" y="19"/>
                  </a:cubicBezTo>
                  <a:cubicBezTo>
                    <a:pt x="13" y="19"/>
                    <a:pt x="15" y="19"/>
                    <a:pt x="17" y="17"/>
                  </a:cubicBezTo>
                  <a:cubicBezTo>
                    <a:pt x="20" y="13"/>
                    <a:pt x="21" y="8"/>
                    <a:pt x="19" y="4"/>
                  </a:cubicBezTo>
                  <a:cubicBezTo>
                    <a:pt x="17" y="1"/>
                    <a:pt x="14" y="0"/>
                    <a:pt x="11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7" name="Freeform 17"/>
            <p:cNvSpPr>
              <a:spLocks/>
            </p:cNvSpPr>
            <p:nvPr/>
          </p:nvSpPr>
          <p:spPr bwMode="auto">
            <a:xfrm>
              <a:off x="4616450" y="6324601"/>
              <a:ext cx="92075" cy="93663"/>
            </a:xfrm>
            <a:custGeom>
              <a:avLst/>
              <a:gdLst>
                <a:gd name="T0" fmla="*/ 16 w 21"/>
                <a:gd name="T1" fmla="*/ 0 h 21"/>
                <a:gd name="T2" fmla="*/ 16 w 21"/>
                <a:gd name="T3" fmla="*/ 21 h 21"/>
                <a:gd name="T4" fmla="*/ 21 w 21"/>
                <a:gd name="T5" fmla="*/ 20 h 21"/>
                <a:gd name="T6" fmla="*/ 21 w 21"/>
                <a:gd name="T7" fmla="*/ 1 h 21"/>
                <a:gd name="T8" fmla="*/ 16 w 21"/>
                <a:gd name="T9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21">
                  <a:moveTo>
                    <a:pt x="16" y="0"/>
                  </a:moveTo>
                  <a:cubicBezTo>
                    <a:pt x="0" y="0"/>
                    <a:pt x="0" y="21"/>
                    <a:pt x="16" y="21"/>
                  </a:cubicBezTo>
                  <a:cubicBezTo>
                    <a:pt x="18" y="21"/>
                    <a:pt x="19" y="20"/>
                    <a:pt x="21" y="20"/>
                  </a:cubicBezTo>
                  <a:cubicBezTo>
                    <a:pt x="21" y="1"/>
                    <a:pt x="21" y="1"/>
                    <a:pt x="21" y="1"/>
                  </a:cubicBezTo>
                  <a:cubicBezTo>
                    <a:pt x="19" y="1"/>
                    <a:pt x="18" y="0"/>
                    <a:pt x="16" y="0"/>
                  </a:cubicBezTo>
                </a:path>
              </a:pathLst>
            </a:custGeom>
            <a:solidFill>
              <a:srgbClr val="FFB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" name="Freeform 19"/>
            <p:cNvSpPr>
              <a:spLocks/>
            </p:cNvSpPr>
            <p:nvPr/>
          </p:nvSpPr>
          <p:spPr bwMode="auto">
            <a:xfrm>
              <a:off x="3984625" y="6157913"/>
              <a:ext cx="163513" cy="719138"/>
            </a:xfrm>
            <a:custGeom>
              <a:avLst/>
              <a:gdLst>
                <a:gd name="T0" fmla="*/ 0 w 37"/>
                <a:gd name="T1" fmla="*/ 163 h 163"/>
                <a:gd name="T2" fmla="*/ 0 w 37"/>
                <a:gd name="T3" fmla="*/ 156 h 163"/>
                <a:gd name="T4" fmla="*/ 2 w 37"/>
                <a:gd name="T5" fmla="*/ 137 h 163"/>
                <a:gd name="T6" fmla="*/ 11 w 37"/>
                <a:gd name="T7" fmla="*/ 79 h 163"/>
                <a:gd name="T8" fmla="*/ 14 w 37"/>
                <a:gd name="T9" fmla="*/ 64 h 163"/>
                <a:gd name="T10" fmla="*/ 17 w 37"/>
                <a:gd name="T11" fmla="*/ 49 h 163"/>
                <a:gd name="T12" fmla="*/ 21 w 37"/>
                <a:gd name="T13" fmla="*/ 35 h 163"/>
                <a:gd name="T14" fmla="*/ 26 w 37"/>
                <a:gd name="T15" fmla="*/ 23 h 163"/>
                <a:gd name="T16" fmla="*/ 30 w 37"/>
                <a:gd name="T17" fmla="*/ 13 h 163"/>
                <a:gd name="T18" fmla="*/ 34 w 37"/>
                <a:gd name="T19" fmla="*/ 6 h 163"/>
                <a:gd name="T20" fmla="*/ 37 w 37"/>
                <a:gd name="T21" fmla="*/ 0 h 163"/>
                <a:gd name="T22" fmla="*/ 35 w 37"/>
                <a:gd name="T23" fmla="*/ 6 h 163"/>
                <a:gd name="T24" fmla="*/ 32 w 37"/>
                <a:gd name="T25" fmla="*/ 14 h 163"/>
                <a:gd name="T26" fmla="*/ 30 w 37"/>
                <a:gd name="T27" fmla="*/ 25 h 163"/>
                <a:gd name="T28" fmla="*/ 28 w 37"/>
                <a:gd name="T29" fmla="*/ 37 h 163"/>
                <a:gd name="T30" fmla="*/ 27 w 37"/>
                <a:gd name="T31" fmla="*/ 51 h 163"/>
                <a:gd name="T32" fmla="*/ 26 w 37"/>
                <a:gd name="T33" fmla="*/ 66 h 163"/>
                <a:gd name="T34" fmla="*/ 26 w 37"/>
                <a:gd name="T35" fmla="*/ 81 h 163"/>
                <a:gd name="T36" fmla="*/ 28 w 37"/>
                <a:gd name="T37" fmla="*/ 137 h 163"/>
                <a:gd name="T38" fmla="*/ 30 w 37"/>
                <a:gd name="T39" fmla="*/ 156 h 163"/>
                <a:gd name="T40" fmla="*/ 30 w 37"/>
                <a:gd name="T41" fmla="*/ 163 h 163"/>
                <a:gd name="T42" fmla="*/ 0 w 37"/>
                <a:gd name="T43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3">
                  <a:moveTo>
                    <a:pt x="0" y="163"/>
                  </a:moveTo>
                  <a:cubicBezTo>
                    <a:pt x="0" y="163"/>
                    <a:pt x="0" y="160"/>
                    <a:pt x="0" y="156"/>
                  </a:cubicBezTo>
                  <a:cubicBezTo>
                    <a:pt x="1" y="151"/>
                    <a:pt x="1" y="145"/>
                    <a:pt x="2" y="137"/>
                  </a:cubicBezTo>
                  <a:cubicBezTo>
                    <a:pt x="4" y="121"/>
                    <a:pt x="7" y="100"/>
                    <a:pt x="11" y="79"/>
                  </a:cubicBezTo>
                  <a:cubicBezTo>
                    <a:pt x="12" y="74"/>
                    <a:pt x="13" y="69"/>
                    <a:pt x="14" y="64"/>
                  </a:cubicBezTo>
                  <a:cubicBezTo>
                    <a:pt x="15" y="59"/>
                    <a:pt x="16" y="54"/>
                    <a:pt x="17" y="49"/>
                  </a:cubicBezTo>
                  <a:cubicBezTo>
                    <a:pt x="19" y="44"/>
                    <a:pt x="20" y="40"/>
                    <a:pt x="21" y="35"/>
                  </a:cubicBezTo>
                  <a:cubicBezTo>
                    <a:pt x="23" y="31"/>
                    <a:pt x="24" y="27"/>
                    <a:pt x="26" y="23"/>
                  </a:cubicBezTo>
                  <a:cubicBezTo>
                    <a:pt x="27" y="20"/>
                    <a:pt x="28" y="16"/>
                    <a:pt x="30" y="13"/>
                  </a:cubicBezTo>
                  <a:cubicBezTo>
                    <a:pt x="31" y="10"/>
                    <a:pt x="32" y="8"/>
                    <a:pt x="34" y="6"/>
                  </a:cubicBezTo>
                  <a:cubicBezTo>
                    <a:pt x="36" y="2"/>
                    <a:pt x="37" y="0"/>
                    <a:pt x="37" y="0"/>
                  </a:cubicBezTo>
                  <a:cubicBezTo>
                    <a:pt x="37" y="0"/>
                    <a:pt x="36" y="2"/>
                    <a:pt x="35" y="6"/>
                  </a:cubicBezTo>
                  <a:cubicBezTo>
                    <a:pt x="34" y="9"/>
                    <a:pt x="33" y="11"/>
                    <a:pt x="32" y="14"/>
                  </a:cubicBezTo>
                  <a:cubicBezTo>
                    <a:pt x="32" y="17"/>
                    <a:pt x="31" y="21"/>
                    <a:pt x="30" y="25"/>
                  </a:cubicBezTo>
                  <a:cubicBezTo>
                    <a:pt x="29" y="28"/>
                    <a:pt x="29" y="33"/>
                    <a:pt x="28" y="37"/>
                  </a:cubicBezTo>
                  <a:cubicBezTo>
                    <a:pt x="28" y="41"/>
                    <a:pt x="28" y="46"/>
                    <a:pt x="27" y="51"/>
                  </a:cubicBezTo>
                  <a:cubicBezTo>
                    <a:pt x="27" y="56"/>
                    <a:pt x="26" y="60"/>
                    <a:pt x="26" y="66"/>
                  </a:cubicBezTo>
                  <a:cubicBezTo>
                    <a:pt x="26" y="71"/>
                    <a:pt x="26" y="76"/>
                    <a:pt x="26" y="81"/>
                  </a:cubicBezTo>
                  <a:cubicBezTo>
                    <a:pt x="26" y="101"/>
                    <a:pt x="27" y="122"/>
                    <a:pt x="28" y="137"/>
                  </a:cubicBezTo>
                  <a:cubicBezTo>
                    <a:pt x="29" y="145"/>
                    <a:pt x="29" y="151"/>
                    <a:pt x="30" y="156"/>
                  </a:cubicBezTo>
                  <a:cubicBezTo>
                    <a:pt x="30" y="160"/>
                    <a:pt x="30" y="163"/>
                    <a:pt x="30" y="163"/>
                  </a:cubicBezTo>
                  <a:lnTo>
                    <a:pt x="0" y="163"/>
                  </a:lnTo>
                  <a:close/>
                </a:path>
              </a:pathLst>
            </a:custGeom>
            <a:solidFill>
              <a:srgbClr val="768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Freeform 20"/>
            <p:cNvSpPr>
              <a:spLocks/>
            </p:cNvSpPr>
            <p:nvPr/>
          </p:nvSpPr>
          <p:spPr bwMode="auto">
            <a:xfrm>
              <a:off x="3873500" y="5853113"/>
              <a:ext cx="547688" cy="577850"/>
            </a:xfrm>
            <a:custGeom>
              <a:avLst/>
              <a:gdLst>
                <a:gd name="T0" fmla="*/ 19 w 124"/>
                <a:gd name="T1" fmla="*/ 55 h 131"/>
                <a:gd name="T2" fmla="*/ 32 w 124"/>
                <a:gd name="T3" fmla="*/ 52 h 131"/>
                <a:gd name="T4" fmla="*/ 42 w 124"/>
                <a:gd name="T5" fmla="*/ 11 h 131"/>
                <a:gd name="T6" fmla="*/ 83 w 124"/>
                <a:gd name="T7" fmla="*/ 33 h 131"/>
                <a:gd name="T8" fmla="*/ 94 w 124"/>
                <a:gd name="T9" fmla="*/ 31 h 131"/>
                <a:gd name="T10" fmla="*/ 104 w 124"/>
                <a:gd name="T11" fmla="*/ 34 h 131"/>
                <a:gd name="T12" fmla="*/ 104 w 124"/>
                <a:gd name="T13" fmla="*/ 34 h 131"/>
                <a:gd name="T14" fmla="*/ 117 w 124"/>
                <a:gd name="T15" fmla="*/ 46 h 131"/>
                <a:gd name="T16" fmla="*/ 107 w 124"/>
                <a:gd name="T17" fmla="*/ 80 h 131"/>
                <a:gd name="T18" fmla="*/ 103 w 124"/>
                <a:gd name="T19" fmla="*/ 81 h 131"/>
                <a:gd name="T20" fmla="*/ 106 w 124"/>
                <a:gd name="T21" fmla="*/ 86 h 131"/>
                <a:gd name="T22" fmla="*/ 94 w 124"/>
                <a:gd name="T23" fmla="*/ 124 h 131"/>
                <a:gd name="T24" fmla="*/ 56 w 124"/>
                <a:gd name="T25" fmla="*/ 112 h 131"/>
                <a:gd name="T26" fmla="*/ 53 w 124"/>
                <a:gd name="T27" fmla="*/ 102 h 131"/>
                <a:gd name="T28" fmla="*/ 52 w 124"/>
                <a:gd name="T29" fmla="*/ 104 h 131"/>
                <a:gd name="T30" fmla="*/ 40 w 124"/>
                <a:gd name="T31" fmla="*/ 110 h 131"/>
                <a:gd name="T32" fmla="*/ 34 w 124"/>
                <a:gd name="T33" fmla="*/ 110 h 131"/>
                <a:gd name="T34" fmla="*/ 28 w 124"/>
                <a:gd name="T35" fmla="*/ 110 h 131"/>
                <a:gd name="T36" fmla="*/ 24 w 124"/>
                <a:gd name="T37" fmla="*/ 109 h 131"/>
                <a:gd name="T38" fmla="*/ 7 w 124"/>
                <a:gd name="T39" fmla="*/ 94 h 131"/>
                <a:gd name="T40" fmla="*/ 19 w 124"/>
                <a:gd name="T41" fmla="*/ 5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31">
                  <a:moveTo>
                    <a:pt x="19" y="55"/>
                  </a:moveTo>
                  <a:cubicBezTo>
                    <a:pt x="23" y="53"/>
                    <a:pt x="27" y="52"/>
                    <a:pt x="32" y="52"/>
                  </a:cubicBezTo>
                  <a:cubicBezTo>
                    <a:pt x="23" y="39"/>
                    <a:pt x="24" y="20"/>
                    <a:pt x="42" y="11"/>
                  </a:cubicBezTo>
                  <a:cubicBezTo>
                    <a:pt x="62" y="0"/>
                    <a:pt x="80" y="15"/>
                    <a:pt x="83" y="33"/>
                  </a:cubicBezTo>
                  <a:cubicBezTo>
                    <a:pt x="87" y="31"/>
                    <a:pt x="90" y="31"/>
                    <a:pt x="94" y="31"/>
                  </a:cubicBezTo>
                  <a:cubicBezTo>
                    <a:pt x="97" y="31"/>
                    <a:pt x="101" y="32"/>
                    <a:pt x="104" y="34"/>
                  </a:cubicBezTo>
                  <a:cubicBezTo>
                    <a:pt x="104" y="34"/>
                    <a:pt x="104" y="34"/>
                    <a:pt x="104" y="34"/>
                  </a:cubicBezTo>
                  <a:cubicBezTo>
                    <a:pt x="110" y="36"/>
                    <a:pt x="115" y="41"/>
                    <a:pt x="117" y="46"/>
                  </a:cubicBezTo>
                  <a:cubicBezTo>
                    <a:pt x="124" y="58"/>
                    <a:pt x="119" y="73"/>
                    <a:pt x="107" y="80"/>
                  </a:cubicBezTo>
                  <a:cubicBezTo>
                    <a:pt x="105" y="80"/>
                    <a:pt x="104" y="81"/>
                    <a:pt x="103" y="81"/>
                  </a:cubicBezTo>
                  <a:cubicBezTo>
                    <a:pt x="104" y="83"/>
                    <a:pt x="105" y="84"/>
                    <a:pt x="106" y="86"/>
                  </a:cubicBezTo>
                  <a:cubicBezTo>
                    <a:pt x="113" y="99"/>
                    <a:pt x="107" y="117"/>
                    <a:pt x="94" y="124"/>
                  </a:cubicBezTo>
                  <a:cubicBezTo>
                    <a:pt x="80" y="131"/>
                    <a:pt x="63" y="125"/>
                    <a:pt x="56" y="112"/>
                  </a:cubicBezTo>
                  <a:cubicBezTo>
                    <a:pt x="54" y="109"/>
                    <a:pt x="54" y="106"/>
                    <a:pt x="53" y="102"/>
                  </a:cubicBezTo>
                  <a:cubicBezTo>
                    <a:pt x="53" y="103"/>
                    <a:pt x="52" y="103"/>
                    <a:pt x="52" y="104"/>
                  </a:cubicBezTo>
                  <a:cubicBezTo>
                    <a:pt x="48" y="107"/>
                    <a:pt x="45" y="109"/>
                    <a:pt x="40" y="110"/>
                  </a:cubicBezTo>
                  <a:cubicBezTo>
                    <a:pt x="38" y="110"/>
                    <a:pt x="36" y="110"/>
                    <a:pt x="34" y="110"/>
                  </a:cubicBezTo>
                  <a:cubicBezTo>
                    <a:pt x="32" y="110"/>
                    <a:pt x="30" y="110"/>
                    <a:pt x="28" y="110"/>
                  </a:cubicBezTo>
                  <a:cubicBezTo>
                    <a:pt x="27" y="109"/>
                    <a:pt x="26" y="109"/>
                    <a:pt x="24" y="109"/>
                  </a:cubicBezTo>
                  <a:cubicBezTo>
                    <a:pt x="17" y="106"/>
                    <a:pt x="10" y="101"/>
                    <a:pt x="7" y="94"/>
                  </a:cubicBezTo>
                  <a:cubicBezTo>
                    <a:pt x="0" y="80"/>
                    <a:pt x="5" y="63"/>
                    <a:pt x="19" y="55"/>
                  </a:cubicBezTo>
                  <a:close/>
                </a:path>
              </a:pathLst>
            </a:custGeom>
            <a:solidFill>
              <a:srgbClr val="F058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Freeform 21"/>
            <p:cNvSpPr>
              <a:spLocks/>
            </p:cNvSpPr>
            <p:nvPr/>
          </p:nvSpPr>
          <p:spPr bwMode="auto">
            <a:xfrm>
              <a:off x="3997325" y="5997576"/>
              <a:ext cx="331788" cy="304800"/>
            </a:xfrm>
            <a:custGeom>
              <a:avLst/>
              <a:gdLst>
                <a:gd name="T0" fmla="*/ 27 w 75"/>
                <a:gd name="T1" fmla="*/ 15 h 69"/>
                <a:gd name="T2" fmla="*/ 48 w 75"/>
                <a:gd name="T3" fmla="*/ 55 h 69"/>
                <a:gd name="T4" fmla="*/ 27 w 75"/>
                <a:gd name="T5" fmla="*/ 1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69">
                  <a:moveTo>
                    <a:pt x="27" y="15"/>
                  </a:moveTo>
                  <a:cubicBezTo>
                    <a:pt x="54" y="0"/>
                    <a:pt x="75" y="41"/>
                    <a:pt x="48" y="55"/>
                  </a:cubicBezTo>
                  <a:cubicBezTo>
                    <a:pt x="21" y="69"/>
                    <a:pt x="0" y="29"/>
                    <a:pt x="27" y="15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1" name="Freeform 22"/>
            <p:cNvSpPr>
              <a:spLocks/>
            </p:cNvSpPr>
            <p:nvPr/>
          </p:nvSpPr>
          <p:spPr bwMode="auto">
            <a:xfrm>
              <a:off x="3811587" y="6378576"/>
              <a:ext cx="242888" cy="193675"/>
            </a:xfrm>
            <a:custGeom>
              <a:avLst/>
              <a:gdLst>
                <a:gd name="T0" fmla="*/ 48 w 55"/>
                <a:gd name="T1" fmla="*/ 44 h 44"/>
                <a:gd name="T2" fmla="*/ 12 w 55"/>
                <a:gd name="T3" fmla="*/ 0 h 44"/>
                <a:gd name="T4" fmla="*/ 48 w 55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44">
                  <a:moveTo>
                    <a:pt x="48" y="44"/>
                  </a:moveTo>
                  <a:cubicBezTo>
                    <a:pt x="48" y="44"/>
                    <a:pt x="55" y="5"/>
                    <a:pt x="12" y="0"/>
                  </a:cubicBezTo>
                  <a:cubicBezTo>
                    <a:pt x="12" y="0"/>
                    <a:pt x="0" y="40"/>
                    <a:pt x="48" y="44"/>
                  </a:cubicBezTo>
                  <a:close/>
                </a:path>
              </a:pathLst>
            </a:custGeom>
            <a:solidFill>
              <a:srgbClr val="9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23"/>
            <p:cNvSpPr>
              <a:spLocks/>
            </p:cNvSpPr>
            <p:nvPr/>
          </p:nvSpPr>
          <p:spPr bwMode="auto">
            <a:xfrm>
              <a:off x="500062" y="5273676"/>
              <a:ext cx="917575" cy="919163"/>
            </a:xfrm>
            <a:custGeom>
              <a:avLst/>
              <a:gdLst>
                <a:gd name="T0" fmla="*/ 152 w 208"/>
                <a:gd name="T1" fmla="*/ 68 h 208"/>
                <a:gd name="T2" fmla="*/ 105 w 208"/>
                <a:gd name="T3" fmla="*/ 0 h 208"/>
                <a:gd name="T4" fmla="*/ 58 w 208"/>
                <a:gd name="T5" fmla="*/ 68 h 208"/>
                <a:gd name="T6" fmla="*/ 104 w 208"/>
                <a:gd name="T7" fmla="*/ 208 h 208"/>
                <a:gd name="T8" fmla="*/ 104 w 208"/>
                <a:gd name="T9" fmla="*/ 208 h 208"/>
                <a:gd name="T10" fmla="*/ 104 w 208"/>
                <a:gd name="T11" fmla="*/ 208 h 208"/>
                <a:gd name="T12" fmla="*/ 104 w 208"/>
                <a:gd name="T13" fmla="*/ 208 h 208"/>
                <a:gd name="T14" fmla="*/ 104 w 208"/>
                <a:gd name="T15" fmla="*/ 208 h 208"/>
                <a:gd name="T16" fmla="*/ 152 w 208"/>
                <a:gd name="T17" fmla="*/ 6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" h="208">
                  <a:moveTo>
                    <a:pt x="152" y="68"/>
                  </a:moveTo>
                  <a:cubicBezTo>
                    <a:pt x="128" y="29"/>
                    <a:pt x="105" y="0"/>
                    <a:pt x="105" y="0"/>
                  </a:cubicBezTo>
                  <a:cubicBezTo>
                    <a:pt x="105" y="0"/>
                    <a:pt x="83" y="30"/>
                    <a:pt x="58" y="68"/>
                  </a:cubicBezTo>
                  <a:cubicBezTo>
                    <a:pt x="0" y="154"/>
                    <a:pt x="64" y="205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04" y="208"/>
                    <a:pt x="104" y="208"/>
                    <a:pt x="104" y="208"/>
                  </a:cubicBezTo>
                  <a:cubicBezTo>
                    <a:pt x="148" y="205"/>
                    <a:pt x="208" y="160"/>
                    <a:pt x="152" y="68"/>
                  </a:cubicBezTo>
                  <a:close/>
                </a:path>
              </a:pathLst>
            </a:custGeom>
            <a:solidFill>
              <a:srgbClr val="E6E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24"/>
            <p:cNvSpPr>
              <a:spLocks/>
            </p:cNvSpPr>
            <p:nvPr/>
          </p:nvSpPr>
          <p:spPr bwMode="auto">
            <a:xfrm>
              <a:off x="768350" y="5737226"/>
              <a:ext cx="398463" cy="909638"/>
            </a:xfrm>
            <a:custGeom>
              <a:avLst/>
              <a:gdLst>
                <a:gd name="T0" fmla="*/ 251 w 251"/>
                <a:gd name="T1" fmla="*/ 101 h 573"/>
                <a:gd name="T2" fmla="*/ 142 w 251"/>
                <a:gd name="T3" fmla="*/ 164 h 573"/>
                <a:gd name="T4" fmla="*/ 125 w 251"/>
                <a:gd name="T5" fmla="*/ 0 h 573"/>
                <a:gd name="T6" fmla="*/ 109 w 251"/>
                <a:gd name="T7" fmla="*/ 164 h 573"/>
                <a:gd name="T8" fmla="*/ 0 w 251"/>
                <a:gd name="T9" fmla="*/ 101 h 573"/>
                <a:gd name="T10" fmla="*/ 100 w 251"/>
                <a:gd name="T11" fmla="*/ 217 h 573"/>
                <a:gd name="T12" fmla="*/ 103 w 251"/>
                <a:gd name="T13" fmla="*/ 573 h 573"/>
                <a:gd name="T14" fmla="*/ 156 w 251"/>
                <a:gd name="T15" fmla="*/ 573 h 573"/>
                <a:gd name="T16" fmla="*/ 151 w 251"/>
                <a:gd name="T17" fmla="*/ 217 h 573"/>
                <a:gd name="T18" fmla="*/ 251 w 251"/>
                <a:gd name="T19" fmla="*/ 101 h 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" h="573">
                  <a:moveTo>
                    <a:pt x="251" y="101"/>
                  </a:moveTo>
                  <a:lnTo>
                    <a:pt x="142" y="164"/>
                  </a:lnTo>
                  <a:lnTo>
                    <a:pt x="125" y="0"/>
                  </a:lnTo>
                  <a:lnTo>
                    <a:pt x="109" y="164"/>
                  </a:lnTo>
                  <a:lnTo>
                    <a:pt x="0" y="101"/>
                  </a:lnTo>
                  <a:lnTo>
                    <a:pt x="100" y="217"/>
                  </a:lnTo>
                  <a:lnTo>
                    <a:pt x="103" y="573"/>
                  </a:lnTo>
                  <a:lnTo>
                    <a:pt x="156" y="573"/>
                  </a:lnTo>
                  <a:lnTo>
                    <a:pt x="151" y="217"/>
                  </a:lnTo>
                  <a:lnTo>
                    <a:pt x="251" y="101"/>
                  </a:lnTo>
                  <a:close/>
                </a:path>
              </a:pathLst>
            </a:custGeom>
            <a:solidFill>
              <a:srgbClr val="C56D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25"/>
            <p:cNvSpPr>
              <a:spLocks/>
            </p:cNvSpPr>
            <p:nvPr/>
          </p:nvSpPr>
          <p:spPr bwMode="auto">
            <a:xfrm>
              <a:off x="4391025" y="4656138"/>
              <a:ext cx="230188" cy="376238"/>
            </a:xfrm>
            <a:custGeom>
              <a:avLst/>
              <a:gdLst>
                <a:gd name="T0" fmla="*/ 37 w 52"/>
                <a:gd name="T1" fmla="*/ 46 h 85"/>
                <a:gd name="T2" fmla="*/ 37 w 52"/>
                <a:gd name="T3" fmla="*/ 12 h 85"/>
                <a:gd name="T4" fmla="*/ 24 w 52"/>
                <a:gd name="T5" fmla="*/ 55 h 85"/>
                <a:gd name="T6" fmla="*/ 37 w 52"/>
                <a:gd name="T7" fmla="*/ 4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85">
                  <a:moveTo>
                    <a:pt x="37" y="46"/>
                  </a:moveTo>
                  <a:cubicBezTo>
                    <a:pt x="37" y="46"/>
                    <a:pt x="52" y="24"/>
                    <a:pt x="37" y="12"/>
                  </a:cubicBezTo>
                  <a:cubicBezTo>
                    <a:pt x="22" y="0"/>
                    <a:pt x="0" y="25"/>
                    <a:pt x="24" y="55"/>
                  </a:cubicBezTo>
                  <a:cubicBezTo>
                    <a:pt x="48" y="85"/>
                    <a:pt x="37" y="46"/>
                    <a:pt x="37" y="46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 26"/>
            <p:cNvSpPr>
              <a:spLocks/>
            </p:cNvSpPr>
            <p:nvPr/>
          </p:nvSpPr>
          <p:spPr bwMode="auto">
            <a:xfrm>
              <a:off x="4276725" y="4749800"/>
              <a:ext cx="300038" cy="300038"/>
            </a:xfrm>
            <a:custGeom>
              <a:avLst/>
              <a:gdLst>
                <a:gd name="T0" fmla="*/ 37 w 68"/>
                <a:gd name="T1" fmla="*/ 42 h 68"/>
                <a:gd name="T2" fmla="*/ 6 w 68"/>
                <a:gd name="T3" fmla="*/ 28 h 68"/>
                <a:gd name="T4" fmla="*/ 50 w 68"/>
                <a:gd name="T5" fmla="*/ 34 h 68"/>
                <a:gd name="T6" fmla="*/ 37 w 68"/>
                <a:gd name="T7" fmla="*/ 42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68">
                  <a:moveTo>
                    <a:pt x="37" y="42"/>
                  </a:moveTo>
                  <a:cubicBezTo>
                    <a:pt x="37" y="42"/>
                    <a:pt x="11" y="46"/>
                    <a:pt x="6" y="28"/>
                  </a:cubicBezTo>
                  <a:cubicBezTo>
                    <a:pt x="0" y="10"/>
                    <a:pt x="33" y="0"/>
                    <a:pt x="50" y="34"/>
                  </a:cubicBezTo>
                  <a:cubicBezTo>
                    <a:pt x="68" y="68"/>
                    <a:pt x="37" y="42"/>
                    <a:pt x="37" y="42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 27"/>
            <p:cNvSpPr>
              <a:spLocks/>
            </p:cNvSpPr>
            <p:nvPr/>
          </p:nvSpPr>
          <p:spPr bwMode="auto">
            <a:xfrm>
              <a:off x="4452937" y="4779963"/>
              <a:ext cx="282575" cy="317500"/>
            </a:xfrm>
            <a:custGeom>
              <a:avLst/>
              <a:gdLst>
                <a:gd name="T0" fmla="*/ 29 w 64"/>
                <a:gd name="T1" fmla="*/ 29 h 72"/>
                <a:gd name="T2" fmla="*/ 60 w 64"/>
                <a:gd name="T3" fmla="*/ 45 h 72"/>
                <a:gd name="T4" fmla="*/ 15 w 64"/>
                <a:gd name="T5" fmla="*/ 36 h 72"/>
                <a:gd name="T6" fmla="*/ 29 w 64"/>
                <a:gd name="T7" fmla="*/ 29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4" h="72">
                  <a:moveTo>
                    <a:pt x="29" y="29"/>
                  </a:moveTo>
                  <a:cubicBezTo>
                    <a:pt x="29" y="29"/>
                    <a:pt x="56" y="26"/>
                    <a:pt x="60" y="45"/>
                  </a:cubicBezTo>
                  <a:cubicBezTo>
                    <a:pt x="64" y="64"/>
                    <a:pt x="31" y="72"/>
                    <a:pt x="15" y="36"/>
                  </a:cubicBezTo>
                  <a:cubicBezTo>
                    <a:pt x="0" y="0"/>
                    <a:pt x="29" y="29"/>
                    <a:pt x="29" y="29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Freeform 28"/>
            <p:cNvSpPr>
              <a:spLocks/>
            </p:cNvSpPr>
            <p:nvPr/>
          </p:nvSpPr>
          <p:spPr bwMode="auto">
            <a:xfrm>
              <a:off x="4391025" y="4797425"/>
              <a:ext cx="230188" cy="384175"/>
            </a:xfrm>
            <a:custGeom>
              <a:avLst/>
              <a:gdLst>
                <a:gd name="T0" fmla="*/ 17 w 52"/>
                <a:gd name="T1" fmla="*/ 40 h 87"/>
                <a:gd name="T2" fmla="*/ 14 w 52"/>
                <a:gd name="T3" fmla="*/ 74 h 87"/>
                <a:gd name="T4" fmla="*/ 30 w 52"/>
                <a:gd name="T5" fmla="*/ 32 h 87"/>
                <a:gd name="T6" fmla="*/ 17 w 52"/>
                <a:gd name="T7" fmla="*/ 40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87">
                  <a:moveTo>
                    <a:pt x="17" y="40"/>
                  </a:moveTo>
                  <a:cubicBezTo>
                    <a:pt x="17" y="40"/>
                    <a:pt x="0" y="61"/>
                    <a:pt x="14" y="74"/>
                  </a:cubicBezTo>
                  <a:cubicBezTo>
                    <a:pt x="28" y="87"/>
                    <a:pt x="52" y="64"/>
                    <a:pt x="30" y="32"/>
                  </a:cubicBezTo>
                  <a:cubicBezTo>
                    <a:pt x="8" y="0"/>
                    <a:pt x="17" y="40"/>
                    <a:pt x="17" y="40"/>
                  </a:cubicBezTo>
                  <a:close/>
                </a:path>
              </a:pathLst>
            </a:custGeom>
            <a:solidFill>
              <a:srgbClr val="D1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Freeform 29"/>
            <p:cNvSpPr>
              <a:spLocks/>
            </p:cNvSpPr>
            <p:nvPr/>
          </p:nvSpPr>
          <p:spPr bwMode="auto">
            <a:xfrm>
              <a:off x="4391025" y="4832350"/>
              <a:ext cx="242888" cy="180975"/>
            </a:xfrm>
            <a:custGeom>
              <a:avLst/>
              <a:gdLst>
                <a:gd name="T0" fmla="*/ 35 w 55"/>
                <a:gd name="T1" fmla="*/ 33 h 41"/>
                <a:gd name="T2" fmla="*/ 4 w 55"/>
                <a:gd name="T3" fmla="*/ 35 h 41"/>
                <a:gd name="T4" fmla="*/ 20 w 55"/>
                <a:gd name="T5" fmla="*/ 9 h 41"/>
                <a:gd name="T6" fmla="*/ 51 w 55"/>
                <a:gd name="T7" fmla="*/ 7 h 41"/>
                <a:gd name="T8" fmla="*/ 35 w 55"/>
                <a:gd name="T9" fmla="*/ 33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41">
                  <a:moveTo>
                    <a:pt x="35" y="33"/>
                  </a:moveTo>
                  <a:cubicBezTo>
                    <a:pt x="22" y="40"/>
                    <a:pt x="8" y="41"/>
                    <a:pt x="4" y="35"/>
                  </a:cubicBezTo>
                  <a:cubicBezTo>
                    <a:pt x="0" y="28"/>
                    <a:pt x="7" y="16"/>
                    <a:pt x="20" y="9"/>
                  </a:cubicBezTo>
                  <a:cubicBezTo>
                    <a:pt x="33" y="1"/>
                    <a:pt x="46" y="0"/>
                    <a:pt x="51" y="7"/>
                  </a:cubicBezTo>
                  <a:cubicBezTo>
                    <a:pt x="55" y="13"/>
                    <a:pt x="47" y="25"/>
                    <a:pt x="35" y="33"/>
                  </a:cubicBez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 30"/>
            <p:cNvSpPr>
              <a:spLocks/>
            </p:cNvSpPr>
            <p:nvPr/>
          </p:nvSpPr>
          <p:spPr bwMode="auto">
            <a:xfrm>
              <a:off x="4500562" y="4846638"/>
              <a:ext cx="98425" cy="119063"/>
            </a:xfrm>
            <a:custGeom>
              <a:avLst/>
              <a:gdLst>
                <a:gd name="T0" fmla="*/ 14 w 22"/>
                <a:gd name="T1" fmla="*/ 27 h 27"/>
                <a:gd name="T2" fmla="*/ 22 w 22"/>
                <a:gd name="T3" fmla="*/ 20 h 27"/>
                <a:gd name="T4" fmla="*/ 10 w 22"/>
                <a:gd name="T5" fmla="*/ 0 h 27"/>
                <a:gd name="T6" fmla="*/ 0 w 22"/>
                <a:gd name="T7" fmla="*/ 3 h 27"/>
                <a:gd name="T8" fmla="*/ 14 w 22"/>
                <a:gd name="T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7">
                  <a:moveTo>
                    <a:pt x="14" y="27"/>
                  </a:moveTo>
                  <a:cubicBezTo>
                    <a:pt x="17" y="25"/>
                    <a:pt x="20" y="22"/>
                    <a:pt x="22" y="2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7" y="0"/>
                    <a:pt x="3" y="2"/>
                    <a:pt x="0" y="3"/>
                  </a:cubicBezTo>
                  <a:lnTo>
                    <a:pt x="14" y="27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 31"/>
            <p:cNvSpPr>
              <a:spLocks/>
            </p:cNvSpPr>
            <p:nvPr/>
          </p:nvSpPr>
          <p:spPr bwMode="auto">
            <a:xfrm>
              <a:off x="4413250" y="4899025"/>
              <a:ext cx="87313" cy="106363"/>
            </a:xfrm>
            <a:custGeom>
              <a:avLst/>
              <a:gdLst>
                <a:gd name="T0" fmla="*/ 10 w 20"/>
                <a:gd name="T1" fmla="*/ 24 h 24"/>
                <a:gd name="T2" fmla="*/ 20 w 20"/>
                <a:gd name="T3" fmla="*/ 22 h 24"/>
                <a:gd name="T4" fmla="*/ 7 w 20"/>
                <a:gd name="T5" fmla="*/ 0 h 24"/>
                <a:gd name="T6" fmla="*/ 0 w 20"/>
                <a:gd name="T7" fmla="*/ 8 h 24"/>
                <a:gd name="T8" fmla="*/ 10 w 2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4">
                  <a:moveTo>
                    <a:pt x="10" y="24"/>
                  </a:moveTo>
                  <a:cubicBezTo>
                    <a:pt x="13" y="24"/>
                    <a:pt x="17" y="23"/>
                    <a:pt x="20" y="22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4" y="3"/>
                    <a:pt x="2" y="6"/>
                    <a:pt x="0" y="8"/>
                  </a:cubicBezTo>
                  <a:lnTo>
                    <a:pt x="10" y="24"/>
                  </a:lnTo>
                  <a:close/>
                </a:path>
              </a:pathLst>
            </a:custGeom>
            <a:solidFill>
              <a:srgbClr val="85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Freeform 32"/>
            <p:cNvSpPr>
              <a:spLocks/>
            </p:cNvSpPr>
            <p:nvPr/>
          </p:nvSpPr>
          <p:spPr bwMode="auto">
            <a:xfrm>
              <a:off x="1281112" y="5570538"/>
              <a:ext cx="1858963" cy="1031875"/>
            </a:xfrm>
            <a:custGeom>
              <a:avLst/>
              <a:gdLst>
                <a:gd name="T0" fmla="*/ 419 w 421"/>
                <a:gd name="T1" fmla="*/ 234 h 234"/>
                <a:gd name="T2" fmla="*/ 421 w 421"/>
                <a:gd name="T3" fmla="*/ 212 h 234"/>
                <a:gd name="T4" fmla="*/ 212 w 421"/>
                <a:gd name="T5" fmla="*/ 1 h 234"/>
                <a:gd name="T6" fmla="*/ 0 w 421"/>
                <a:gd name="T7" fmla="*/ 210 h 234"/>
                <a:gd name="T8" fmla="*/ 1 w 421"/>
                <a:gd name="T9" fmla="*/ 232 h 234"/>
                <a:gd name="T10" fmla="*/ 419 w 421"/>
                <a:gd name="T11" fmla="*/ 23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21" h="234">
                  <a:moveTo>
                    <a:pt x="419" y="234"/>
                  </a:moveTo>
                  <a:cubicBezTo>
                    <a:pt x="420" y="227"/>
                    <a:pt x="421" y="220"/>
                    <a:pt x="421" y="212"/>
                  </a:cubicBezTo>
                  <a:cubicBezTo>
                    <a:pt x="421" y="96"/>
                    <a:pt x="328" y="1"/>
                    <a:pt x="212" y="1"/>
                  </a:cubicBezTo>
                  <a:cubicBezTo>
                    <a:pt x="95" y="0"/>
                    <a:pt x="1" y="94"/>
                    <a:pt x="0" y="210"/>
                  </a:cubicBezTo>
                  <a:cubicBezTo>
                    <a:pt x="0" y="217"/>
                    <a:pt x="1" y="225"/>
                    <a:pt x="1" y="232"/>
                  </a:cubicBezTo>
                  <a:lnTo>
                    <a:pt x="419" y="234"/>
                  </a:lnTo>
                  <a:close/>
                </a:path>
              </a:pathLst>
            </a:custGeom>
            <a:solidFill>
              <a:srgbClr val="FF7C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33"/>
            <p:cNvSpPr>
              <a:spLocks/>
            </p:cNvSpPr>
            <p:nvPr/>
          </p:nvSpPr>
          <p:spPr bwMode="auto">
            <a:xfrm>
              <a:off x="1422400" y="5729288"/>
              <a:ext cx="1576388" cy="873125"/>
            </a:xfrm>
            <a:custGeom>
              <a:avLst/>
              <a:gdLst>
                <a:gd name="T0" fmla="*/ 355 w 357"/>
                <a:gd name="T1" fmla="*/ 198 h 198"/>
                <a:gd name="T2" fmla="*/ 356 w 357"/>
                <a:gd name="T3" fmla="*/ 179 h 198"/>
                <a:gd name="T4" fmla="*/ 179 w 357"/>
                <a:gd name="T5" fmla="*/ 0 h 198"/>
                <a:gd name="T6" fmla="*/ 0 w 357"/>
                <a:gd name="T7" fmla="*/ 177 h 198"/>
                <a:gd name="T8" fmla="*/ 1 w 357"/>
                <a:gd name="T9" fmla="*/ 196 h 198"/>
                <a:gd name="T10" fmla="*/ 355 w 357"/>
                <a:gd name="T11" fmla="*/ 198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7" h="198">
                  <a:moveTo>
                    <a:pt x="355" y="198"/>
                  </a:moveTo>
                  <a:cubicBezTo>
                    <a:pt x="356" y="192"/>
                    <a:pt x="356" y="186"/>
                    <a:pt x="356" y="179"/>
                  </a:cubicBezTo>
                  <a:cubicBezTo>
                    <a:pt x="357" y="81"/>
                    <a:pt x="278" y="1"/>
                    <a:pt x="179" y="0"/>
                  </a:cubicBezTo>
                  <a:cubicBezTo>
                    <a:pt x="81" y="0"/>
                    <a:pt x="1" y="79"/>
                    <a:pt x="0" y="177"/>
                  </a:cubicBezTo>
                  <a:cubicBezTo>
                    <a:pt x="0" y="184"/>
                    <a:pt x="1" y="190"/>
                    <a:pt x="1" y="196"/>
                  </a:cubicBezTo>
                  <a:lnTo>
                    <a:pt x="355" y="198"/>
                  </a:lnTo>
                  <a:close/>
                </a:path>
              </a:pathLst>
            </a:custGeom>
            <a:solidFill>
              <a:srgbClr val="FFA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 34"/>
            <p:cNvSpPr>
              <a:spLocks/>
            </p:cNvSpPr>
            <p:nvPr/>
          </p:nvSpPr>
          <p:spPr bwMode="auto">
            <a:xfrm>
              <a:off x="1617662" y="5918201"/>
              <a:ext cx="1187450" cy="684213"/>
            </a:xfrm>
            <a:custGeom>
              <a:avLst/>
              <a:gdLst>
                <a:gd name="T0" fmla="*/ 268 w 269"/>
                <a:gd name="T1" fmla="*/ 155 h 155"/>
                <a:gd name="T2" fmla="*/ 269 w 269"/>
                <a:gd name="T3" fmla="*/ 136 h 155"/>
                <a:gd name="T4" fmla="*/ 135 w 269"/>
                <a:gd name="T5" fmla="*/ 1 h 155"/>
                <a:gd name="T6" fmla="*/ 0 w 269"/>
                <a:gd name="T7" fmla="*/ 135 h 155"/>
                <a:gd name="T8" fmla="*/ 1 w 269"/>
                <a:gd name="T9" fmla="*/ 153 h 155"/>
                <a:gd name="T10" fmla="*/ 268 w 269"/>
                <a:gd name="T11" fmla="*/ 155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9" h="155">
                  <a:moveTo>
                    <a:pt x="268" y="155"/>
                  </a:moveTo>
                  <a:cubicBezTo>
                    <a:pt x="268" y="149"/>
                    <a:pt x="269" y="142"/>
                    <a:pt x="269" y="136"/>
                  </a:cubicBezTo>
                  <a:cubicBezTo>
                    <a:pt x="269" y="62"/>
                    <a:pt x="209" y="1"/>
                    <a:pt x="135" y="1"/>
                  </a:cubicBezTo>
                  <a:cubicBezTo>
                    <a:pt x="61" y="0"/>
                    <a:pt x="0" y="60"/>
                    <a:pt x="0" y="135"/>
                  </a:cubicBezTo>
                  <a:cubicBezTo>
                    <a:pt x="0" y="141"/>
                    <a:pt x="0" y="147"/>
                    <a:pt x="1" y="153"/>
                  </a:cubicBezTo>
                  <a:lnTo>
                    <a:pt x="268" y="155"/>
                  </a:lnTo>
                  <a:close/>
                </a:path>
              </a:pathLst>
            </a:custGeom>
            <a:solidFill>
              <a:srgbClr val="FFD0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35"/>
            <p:cNvSpPr>
              <a:spLocks/>
            </p:cNvSpPr>
            <p:nvPr/>
          </p:nvSpPr>
          <p:spPr bwMode="auto">
            <a:xfrm>
              <a:off x="1824037" y="6126163"/>
              <a:ext cx="773113" cy="473075"/>
            </a:xfrm>
            <a:custGeom>
              <a:avLst/>
              <a:gdLst>
                <a:gd name="T0" fmla="*/ 173 w 175"/>
                <a:gd name="T1" fmla="*/ 107 h 107"/>
                <a:gd name="T2" fmla="*/ 175 w 175"/>
                <a:gd name="T3" fmla="*/ 89 h 107"/>
                <a:gd name="T4" fmla="*/ 88 w 175"/>
                <a:gd name="T5" fmla="*/ 1 h 107"/>
                <a:gd name="T6" fmla="*/ 0 w 175"/>
                <a:gd name="T7" fmla="*/ 88 h 107"/>
                <a:gd name="T8" fmla="*/ 2 w 175"/>
                <a:gd name="T9" fmla="*/ 107 h 107"/>
                <a:gd name="T10" fmla="*/ 173 w 175"/>
                <a:gd name="T11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5" h="107">
                  <a:moveTo>
                    <a:pt x="173" y="107"/>
                  </a:moveTo>
                  <a:cubicBezTo>
                    <a:pt x="174" y="101"/>
                    <a:pt x="175" y="95"/>
                    <a:pt x="175" y="89"/>
                  </a:cubicBezTo>
                  <a:cubicBezTo>
                    <a:pt x="175" y="40"/>
                    <a:pt x="136" y="1"/>
                    <a:pt x="88" y="1"/>
                  </a:cubicBezTo>
                  <a:cubicBezTo>
                    <a:pt x="39" y="0"/>
                    <a:pt x="0" y="39"/>
                    <a:pt x="0" y="88"/>
                  </a:cubicBezTo>
                  <a:cubicBezTo>
                    <a:pt x="0" y="94"/>
                    <a:pt x="0" y="100"/>
                    <a:pt x="2" y="107"/>
                  </a:cubicBezTo>
                  <a:lnTo>
                    <a:pt x="173" y="107"/>
                  </a:lnTo>
                  <a:close/>
                </a:path>
              </a:pathLst>
            </a:custGeom>
            <a:solidFill>
              <a:srgbClr val="A4E7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 36"/>
            <p:cNvSpPr>
              <a:spLocks/>
            </p:cNvSpPr>
            <p:nvPr/>
          </p:nvSpPr>
          <p:spPr bwMode="auto">
            <a:xfrm>
              <a:off x="2014537" y="6319838"/>
              <a:ext cx="393700" cy="279400"/>
            </a:xfrm>
            <a:custGeom>
              <a:avLst/>
              <a:gdLst>
                <a:gd name="T0" fmla="*/ 84 w 89"/>
                <a:gd name="T1" fmla="*/ 63 h 63"/>
                <a:gd name="T2" fmla="*/ 89 w 89"/>
                <a:gd name="T3" fmla="*/ 45 h 63"/>
                <a:gd name="T4" fmla="*/ 45 w 89"/>
                <a:gd name="T5" fmla="*/ 0 h 63"/>
                <a:gd name="T6" fmla="*/ 0 w 89"/>
                <a:gd name="T7" fmla="*/ 44 h 63"/>
                <a:gd name="T8" fmla="*/ 4 w 89"/>
                <a:gd name="T9" fmla="*/ 63 h 63"/>
                <a:gd name="T10" fmla="*/ 84 w 89"/>
                <a:gd name="T11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9" h="63">
                  <a:moveTo>
                    <a:pt x="84" y="63"/>
                  </a:moveTo>
                  <a:cubicBezTo>
                    <a:pt x="87" y="58"/>
                    <a:pt x="89" y="51"/>
                    <a:pt x="89" y="45"/>
                  </a:cubicBezTo>
                  <a:cubicBezTo>
                    <a:pt x="89" y="20"/>
                    <a:pt x="69" y="0"/>
                    <a:pt x="45" y="0"/>
                  </a:cubicBezTo>
                  <a:cubicBezTo>
                    <a:pt x="20" y="0"/>
                    <a:pt x="0" y="20"/>
                    <a:pt x="0" y="44"/>
                  </a:cubicBezTo>
                  <a:cubicBezTo>
                    <a:pt x="0" y="51"/>
                    <a:pt x="2" y="57"/>
                    <a:pt x="4" y="63"/>
                  </a:cubicBezTo>
                  <a:lnTo>
                    <a:pt x="84" y="63"/>
                  </a:lnTo>
                  <a:close/>
                </a:path>
              </a:pathLst>
            </a:custGeom>
            <a:solidFill>
              <a:srgbClr val="7051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36" name="Freeform 122"/>
          <p:cNvSpPr>
            <a:spLocks/>
          </p:cNvSpPr>
          <p:nvPr/>
        </p:nvSpPr>
        <p:spPr bwMode="auto">
          <a:xfrm>
            <a:off x="-153988" y="6469063"/>
            <a:ext cx="12552363" cy="444501"/>
          </a:xfrm>
          <a:custGeom>
            <a:avLst/>
            <a:gdLst>
              <a:gd name="T0" fmla="*/ 2904 w 2904"/>
              <a:gd name="T1" fmla="*/ 58 h 100"/>
              <a:gd name="T2" fmla="*/ 2859 w 2904"/>
              <a:gd name="T3" fmla="*/ 100 h 100"/>
              <a:gd name="T4" fmla="*/ 45 w 2904"/>
              <a:gd name="T5" fmla="*/ 100 h 100"/>
              <a:gd name="T6" fmla="*/ 0 w 2904"/>
              <a:gd name="T7" fmla="*/ 58 h 100"/>
              <a:gd name="T8" fmla="*/ 0 w 2904"/>
              <a:gd name="T9" fmla="*/ 42 h 100"/>
              <a:gd name="T10" fmla="*/ 45 w 2904"/>
              <a:gd name="T11" fmla="*/ 0 h 100"/>
              <a:gd name="T12" fmla="*/ 2859 w 2904"/>
              <a:gd name="T13" fmla="*/ 0 h 100"/>
              <a:gd name="T14" fmla="*/ 2904 w 2904"/>
              <a:gd name="T15" fmla="*/ 42 h 100"/>
              <a:gd name="T16" fmla="*/ 2904 w 2904"/>
              <a:gd name="T17" fmla="*/ 58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04" h="100">
                <a:moveTo>
                  <a:pt x="2904" y="58"/>
                </a:moveTo>
                <a:cubicBezTo>
                  <a:pt x="2904" y="81"/>
                  <a:pt x="2884" y="100"/>
                  <a:pt x="2859" y="100"/>
                </a:cubicBezTo>
                <a:cubicBezTo>
                  <a:pt x="45" y="100"/>
                  <a:pt x="45" y="100"/>
                  <a:pt x="45" y="100"/>
                </a:cubicBezTo>
                <a:cubicBezTo>
                  <a:pt x="20" y="100"/>
                  <a:pt x="0" y="81"/>
                  <a:pt x="0" y="58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19"/>
                  <a:pt x="20" y="0"/>
                  <a:pt x="45" y="0"/>
                </a:cubicBezTo>
                <a:cubicBezTo>
                  <a:pt x="2859" y="0"/>
                  <a:pt x="2859" y="0"/>
                  <a:pt x="2859" y="0"/>
                </a:cubicBezTo>
                <a:cubicBezTo>
                  <a:pt x="2884" y="0"/>
                  <a:pt x="2904" y="19"/>
                  <a:pt x="2904" y="42"/>
                </a:cubicBezTo>
                <a:lnTo>
                  <a:pt x="2904" y="58"/>
                </a:lnTo>
                <a:close/>
              </a:path>
            </a:pathLst>
          </a:custGeom>
          <a:solidFill>
            <a:srgbClr val="9DB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ABEEC7-FC4D-494B-856A-F177332D4BCB}"/>
              </a:ext>
            </a:extLst>
          </p:cNvPr>
          <p:cNvSpPr txBox="1"/>
          <p:nvPr/>
        </p:nvSpPr>
        <p:spPr>
          <a:xfrm>
            <a:off x="701241" y="1391987"/>
            <a:ext cx="1093874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</a:p>
          <a:p>
            <a:pPr marL="285750" indent="-285750">
              <a:buFontTx/>
              <a:buChar char="-"/>
            </a:pP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Ôn đọc số, viết số có 4 chữ số</a:t>
            </a:r>
          </a:p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- Xem bài Các số có 4 chữ số (tt) / 6 VBT</a:t>
            </a:r>
          </a:p>
        </p:txBody>
      </p:sp>
    </p:spTree>
    <p:extLst>
      <p:ext uri="{BB962C8B-B14F-4D97-AF65-F5344CB8AC3E}">
        <p14:creationId xmlns:p14="http://schemas.microsoft.com/office/powerpoint/2010/main" val="2627414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儿童卡通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265</Words>
  <Application>Microsoft Office PowerPoint</Application>
  <PresentationFormat>Widescreen</PresentationFormat>
  <Paragraphs>61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等线</vt:lpstr>
      <vt:lpstr>等线 Light</vt:lpstr>
      <vt:lpstr>Arial</vt:lpstr>
      <vt:lpstr>Times New Roman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儿童卡通</dc:title>
  <dc:creator>龙时富</dc:creator>
  <cp:lastModifiedBy>Ngọc Anh Nguyễn</cp:lastModifiedBy>
  <cp:revision>23</cp:revision>
  <dcterms:created xsi:type="dcterms:W3CDTF">2017-07-06T02:21:29Z</dcterms:created>
  <dcterms:modified xsi:type="dcterms:W3CDTF">2022-01-03T15:44:36Z</dcterms:modified>
</cp:coreProperties>
</file>